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9" r:id="rId3"/>
    <p:sldId id="290" r:id="rId4"/>
    <p:sldId id="292" r:id="rId5"/>
    <p:sldId id="294" r:id="rId6"/>
    <p:sldId id="297" r:id="rId7"/>
    <p:sldId id="301" r:id="rId8"/>
    <p:sldId id="300" r:id="rId9"/>
    <p:sldId id="303" r:id="rId10"/>
    <p:sldId id="304" r:id="rId11"/>
    <p:sldId id="302" r:id="rId12"/>
    <p:sldId id="305" r:id="rId13"/>
    <p:sldId id="296" r:id="rId14"/>
    <p:sldId id="306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35C"/>
    <a:srgbClr val="FF6969"/>
    <a:srgbClr val="D4D8DD"/>
    <a:srgbClr val="6393CF"/>
    <a:srgbClr val="8B9BB0"/>
    <a:srgbClr val="64BBCE"/>
    <a:srgbClr val="C1D5EE"/>
    <a:srgbClr val="1C658E"/>
    <a:srgbClr val="72B2E3"/>
    <a:srgbClr val="B7D7E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FB377A-449C-4EB8-8B4C-7A8337561504}" v="1844" dt="2023-05-24T21:45:36.11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175" autoAdjust="0"/>
  </p:normalViewPr>
  <p:slideViewPr>
    <p:cSldViewPr snapToGrid="0" showGuides="1">
      <p:cViewPr varScale="1">
        <p:scale>
          <a:sx n="87" d="100"/>
          <a:sy n="87" d="100"/>
        </p:scale>
        <p:origin x="52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차은성(컴퓨터공학과)" userId="e729b3be-042f-4c19-b2cd-f6441f0566a0" providerId="ADAL" clId="{28FB377A-449C-4EB8-8B4C-7A8337561504}"/>
    <pc:docChg chg="undo custSel addSld delSld modSld sldOrd">
      <pc:chgData name="차은성(컴퓨터공학과)" userId="e729b3be-042f-4c19-b2cd-f6441f0566a0" providerId="ADAL" clId="{28FB377A-449C-4EB8-8B4C-7A8337561504}" dt="2023-05-24T21:45:36.113" v="15415"/>
      <pc:docMkLst>
        <pc:docMk/>
      </pc:docMkLst>
      <pc:sldChg chg="del">
        <pc:chgData name="차은성(컴퓨터공학과)" userId="e729b3be-042f-4c19-b2cd-f6441f0566a0" providerId="ADAL" clId="{28FB377A-449C-4EB8-8B4C-7A8337561504}" dt="2023-05-24T20:39:16.843" v="8536" actId="47"/>
        <pc:sldMkLst>
          <pc:docMk/>
          <pc:sldMk cId="1010797030" sldId="256"/>
        </pc:sldMkLst>
      </pc:sldChg>
      <pc:sldChg chg="modSp del mod">
        <pc:chgData name="차은성(컴퓨터공학과)" userId="e729b3be-042f-4c19-b2cd-f6441f0566a0" providerId="ADAL" clId="{28FB377A-449C-4EB8-8B4C-7A8337561504}" dt="2023-05-24T20:39:21.249" v="8555" actId="47"/>
        <pc:sldMkLst>
          <pc:docMk/>
          <pc:sldMk cId="3154627977" sldId="257"/>
        </pc:sldMkLst>
        <pc:spChg chg="mod">
          <ac:chgData name="차은성(컴퓨터공학과)" userId="e729b3be-042f-4c19-b2cd-f6441f0566a0" providerId="ADAL" clId="{28FB377A-449C-4EB8-8B4C-7A8337561504}" dt="2023-05-24T17:30:17.916" v="156" actId="207"/>
          <ac:spMkLst>
            <pc:docMk/>
            <pc:sldMk cId="3154627977" sldId="257"/>
            <ac:spMk id="14" creationId="{63921677-86B1-E3F6-B4A3-4FA06AE38E7E}"/>
          </ac:spMkLst>
        </pc:spChg>
      </pc:sldChg>
      <pc:sldChg chg="addSp delSp modSp mod">
        <pc:chgData name="차은성(컴퓨터공학과)" userId="e729b3be-042f-4c19-b2cd-f6441f0566a0" providerId="ADAL" clId="{28FB377A-449C-4EB8-8B4C-7A8337561504}" dt="2023-05-24T18:29:13.267" v="2810" actId="20577"/>
        <pc:sldMkLst>
          <pc:docMk/>
          <pc:sldMk cId="4208536410" sldId="261"/>
        </pc:sldMkLst>
        <pc:spChg chg="mod">
          <ac:chgData name="차은성(컴퓨터공학과)" userId="e729b3be-042f-4c19-b2cd-f6441f0566a0" providerId="ADAL" clId="{28FB377A-449C-4EB8-8B4C-7A8337561504}" dt="2023-05-24T17:55:28.422" v="338" actId="207"/>
          <ac:spMkLst>
            <pc:docMk/>
            <pc:sldMk cId="4208536410" sldId="261"/>
            <ac:spMk id="3" creationId="{C7AA1E4F-8432-AAB9-2E83-40E77F2BF584}"/>
          </ac:spMkLst>
        </pc:spChg>
        <pc:spChg chg="mod">
          <ac:chgData name="차은성(컴퓨터공학과)" userId="e729b3be-042f-4c19-b2cd-f6441f0566a0" providerId="ADAL" clId="{28FB377A-449C-4EB8-8B4C-7A8337561504}" dt="2023-05-24T17:21:34.034" v="33"/>
          <ac:spMkLst>
            <pc:docMk/>
            <pc:sldMk cId="4208536410" sldId="261"/>
            <ac:spMk id="5" creationId="{67B1BCA2-85EC-4A45-20A5-1831EDC25659}"/>
          </ac:spMkLst>
        </pc:spChg>
        <pc:spChg chg="mod">
          <ac:chgData name="차은성(컴퓨터공학과)" userId="e729b3be-042f-4c19-b2cd-f6441f0566a0" providerId="ADAL" clId="{28FB377A-449C-4EB8-8B4C-7A8337561504}" dt="2023-05-24T17:21:34.034" v="33"/>
          <ac:spMkLst>
            <pc:docMk/>
            <pc:sldMk cId="4208536410" sldId="261"/>
            <ac:spMk id="6" creationId="{446EAE8D-C96E-B889-FE00-9A54298C4F9A}"/>
          </ac:spMkLst>
        </pc:spChg>
        <pc:spChg chg="mod">
          <ac:chgData name="차은성(컴퓨터공학과)" userId="e729b3be-042f-4c19-b2cd-f6441f0566a0" providerId="ADAL" clId="{28FB377A-449C-4EB8-8B4C-7A8337561504}" dt="2023-05-24T17:21:34.034" v="33"/>
          <ac:spMkLst>
            <pc:docMk/>
            <pc:sldMk cId="4208536410" sldId="261"/>
            <ac:spMk id="7" creationId="{A5DE3AF4-36AE-FAC2-B1AA-E888188E7D38}"/>
          </ac:spMkLst>
        </pc:spChg>
        <pc:spChg chg="mod">
          <ac:chgData name="차은성(컴퓨터공학과)" userId="e729b3be-042f-4c19-b2cd-f6441f0566a0" providerId="ADAL" clId="{28FB377A-449C-4EB8-8B4C-7A8337561504}" dt="2023-05-24T17:21:34.034" v="33"/>
          <ac:spMkLst>
            <pc:docMk/>
            <pc:sldMk cId="4208536410" sldId="261"/>
            <ac:spMk id="8" creationId="{2363BC21-4C23-551F-0DD2-3A68A74D454A}"/>
          </ac:spMkLst>
        </pc:spChg>
        <pc:spChg chg="mod">
          <ac:chgData name="차은성(컴퓨터공학과)" userId="e729b3be-042f-4c19-b2cd-f6441f0566a0" providerId="ADAL" clId="{28FB377A-449C-4EB8-8B4C-7A8337561504}" dt="2023-05-24T17:22:14.356" v="51" actId="1076"/>
          <ac:spMkLst>
            <pc:docMk/>
            <pc:sldMk cId="4208536410" sldId="261"/>
            <ac:spMk id="9" creationId="{62FC8205-673D-EC51-5910-A731A63C739F}"/>
          </ac:spMkLst>
        </pc:spChg>
        <pc:spChg chg="del">
          <ac:chgData name="차은성(컴퓨터공학과)" userId="e729b3be-042f-4c19-b2cd-f6441f0566a0" providerId="ADAL" clId="{28FB377A-449C-4EB8-8B4C-7A8337561504}" dt="2023-05-24T17:20:16.277" v="0" actId="478"/>
          <ac:spMkLst>
            <pc:docMk/>
            <pc:sldMk cId="4208536410" sldId="261"/>
            <ac:spMk id="11" creationId="{D7D9C1B5-009C-3561-3C26-BD000D90613E}"/>
          </ac:spMkLst>
        </pc:spChg>
        <pc:spChg chg="del">
          <ac:chgData name="차은성(컴퓨터공학과)" userId="e729b3be-042f-4c19-b2cd-f6441f0566a0" providerId="ADAL" clId="{28FB377A-449C-4EB8-8B4C-7A8337561504}" dt="2023-05-24T17:20:21.863" v="1" actId="478"/>
          <ac:spMkLst>
            <pc:docMk/>
            <pc:sldMk cId="4208536410" sldId="261"/>
            <ac:spMk id="12" creationId="{B297033E-F1BC-14BD-500F-1BBD25C3859D}"/>
          </ac:spMkLst>
        </pc:spChg>
        <pc:spChg chg="add del mod">
          <ac:chgData name="차은성(컴퓨터공학과)" userId="e729b3be-042f-4c19-b2cd-f6441f0566a0" providerId="ADAL" clId="{28FB377A-449C-4EB8-8B4C-7A8337561504}" dt="2023-05-24T17:23:34.771" v="60"/>
          <ac:spMkLst>
            <pc:docMk/>
            <pc:sldMk cId="4208536410" sldId="261"/>
            <ac:spMk id="13" creationId="{5CBDF1B1-8445-1DB8-734D-0F002CD95AAD}"/>
          </ac:spMkLst>
        </pc:spChg>
        <pc:spChg chg="add del mod">
          <ac:chgData name="차은성(컴퓨터공학과)" userId="e729b3be-042f-4c19-b2cd-f6441f0566a0" providerId="ADAL" clId="{28FB377A-449C-4EB8-8B4C-7A8337561504}" dt="2023-05-24T17:23:34.771" v="60"/>
          <ac:spMkLst>
            <pc:docMk/>
            <pc:sldMk cId="4208536410" sldId="261"/>
            <ac:spMk id="14" creationId="{FD2DB958-F6A2-9BAC-26D6-41606BC8A175}"/>
          </ac:spMkLst>
        </pc:spChg>
        <pc:spChg chg="add del mod">
          <ac:chgData name="차은성(컴퓨터공학과)" userId="e729b3be-042f-4c19-b2cd-f6441f0566a0" providerId="ADAL" clId="{28FB377A-449C-4EB8-8B4C-7A8337561504}" dt="2023-05-24T17:23:37.294" v="64"/>
          <ac:spMkLst>
            <pc:docMk/>
            <pc:sldMk cId="4208536410" sldId="261"/>
            <ac:spMk id="15" creationId="{F94A820A-B01C-C550-CDC4-4EB1FF74A150}"/>
          </ac:spMkLst>
        </pc:spChg>
        <pc:spChg chg="add del mod">
          <ac:chgData name="차은성(컴퓨터공학과)" userId="e729b3be-042f-4c19-b2cd-f6441f0566a0" providerId="ADAL" clId="{28FB377A-449C-4EB8-8B4C-7A8337561504}" dt="2023-05-24T17:23:37.294" v="64"/>
          <ac:spMkLst>
            <pc:docMk/>
            <pc:sldMk cId="4208536410" sldId="261"/>
            <ac:spMk id="16" creationId="{395EE5C2-89EE-5F69-85FB-86314A101078}"/>
          </ac:spMkLst>
        </pc:spChg>
        <pc:spChg chg="add mod">
          <ac:chgData name="차은성(컴퓨터공학과)" userId="e729b3be-042f-4c19-b2cd-f6441f0566a0" providerId="ADAL" clId="{28FB377A-449C-4EB8-8B4C-7A8337561504}" dt="2023-05-24T17:54:39.118" v="211" actId="368"/>
          <ac:spMkLst>
            <pc:docMk/>
            <pc:sldMk cId="4208536410" sldId="261"/>
            <ac:spMk id="17" creationId="{9A2569B5-A1B0-825E-C3F3-885E79B8BD99}"/>
          </ac:spMkLst>
        </pc:spChg>
        <pc:spChg chg="add mod">
          <ac:chgData name="차은성(컴퓨터공학과)" userId="e729b3be-042f-4c19-b2cd-f6441f0566a0" providerId="ADAL" clId="{28FB377A-449C-4EB8-8B4C-7A8337561504}" dt="2023-05-24T18:29:13.267" v="2810" actId="20577"/>
          <ac:spMkLst>
            <pc:docMk/>
            <pc:sldMk cId="4208536410" sldId="261"/>
            <ac:spMk id="18" creationId="{AFF43C68-E595-EAA4-4E9E-47283258D9E4}"/>
          </ac:spMkLst>
        </pc:spChg>
        <pc:spChg chg="add mod">
          <ac:chgData name="차은성(컴퓨터공학과)" userId="e729b3be-042f-4c19-b2cd-f6441f0566a0" providerId="ADAL" clId="{28FB377A-449C-4EB8-8B4C-7A8337561504}" dt="2023-05-24T17:31:37.687" v="179" actId="571"/>
          <ac:spMkLst>
            <pc:docMk/>
            <pc:sldMk cId="4208536410" sldId="261"/>
            <ac:spMk id="19" creationId="{03B5445C-B993-8C83-3244-E472805865BF}"/>
          </ac:spMkLst>
        </pc:spChg>
        <pc:grpChg chg="mod">
          <ac:chgData name="차은성(컴퓨터공학과)" userId="e729b3be-042f-4c19-b2cd-f6441f0566a0" providerId="ADAL" clId="{28FB377A-449C-4EB8-8B4C-7A8337561504}" dt="2023-05-24T17:21:34.034" v="33"/>
          <ac:grpSpMkLst>
            <pc:docMk/>
            <pc:sldMk cId="4208536410" sldId="261"/>
            <ac:grpSpMk id="4" creationId="{1D050920-EB61-67CA-2D54-859D23EAFE6C}"/>
          </ac:grpSpMkLst>
        </pc:grpChg>
        <pc:grpChg chg="del mod">
          <ac:chgData name="차은성(컴퓨터공학과)" userId="e729b3be-042f-4c19-b2cd-f6441f0566a0" providerId="ADAL" clId="{28FB377A-449C-4EB8-8B4C-7A8337561504}" dt="2023-05-24T17:23:25.952" v="56" actId="478"/>
          <ac:grpSpMkLst>
            <pc:docMk/>
            <pc:sldMk cId="4208536410" sldId="261"/>
            <ac:grpSpMk id="10" creationId="{95784D7D-AD62-046E-1603-AABD206E03B0}"/>
          </ac:grpSpMkLst>
        </pc:grpChg>
      </pc:sldChg>
      <pc:sldChg chg="modSp mod ord">
        <pc:chgData name="차은성(컴퓨터공학과)" userId="e729b3be-042f-4c19-b2cd-f6441f0566a0" providerId="ADAL" clId="{28FB377A-449C-4EB8-8B4C-7A8337561504}" dt="2023-05-24T20:14:47.299" v="6949" actId="20577"/>
        <pc:sldMkLst>
          <pc:docMk/>
          <pc:sldMk cId="204532939" sldId="262"/>
        </pc:sldMkLst>
        <pc:spChg chg="mod">
          <ac:chgData name="차은성(컴퓨터공학과)" userId="e729b3be-042f-4c19-b2cd-f6441f0566a0" providerId="ADAL" clId="{28FB377A-449C-4EB8-8B4C-7A8337561504}" dt="2023-05-24T20:14:47.299" v="6949" actId="20577"/>
          <ac:spMkLst>
            <pc:docMk/>
            <pc:sldMk cId="204532939" sldId="262"/>
            <ac:spMk id="6" creationId="{366259B1-33B2-547E-A2D7-4EBD5D0038E0}"/>
          </ac:spMkLst>
        </pc:spChg>
        <pc:grpChg chg="mod">
          <ac:chgData name="차은성(컴퓨터공학과)" userId="e729b3be-042f-4c19-b2cd-f6441f0566a0" providerId="ADAL" clId="{28FB377A-449C-4EB8-8B4C-7A8337561504}" dt="2023-05-24T20:14:38.543" v="6925" actId="1076"/>
          <ac:grpSpMkLst>
            <pc:docMk/>
            <pc:sldMk cId="204532939" sldId="262"/>
            <ac:grpSpMk id="4" creationId="{4EB9D84F-0B45-A7BD-7BF5-9231BA12DE12}"/>
          </ac:grpSpMkLst>
        </pc:grpChg>
      </pc:sldChg>
      <pc:sldChg chg="del">
        <pc:chgData name="차은성(컴퓨터공학과)" userId="e729b3be-042f-4c19-b2cd-f6441f0566a0" providerId="ADAL" clId="{28FB377A-449C-4EB8-8B4C-7A8337561504}" dt="2023-05-24T20:39:20.666" v="8554" actId="47"/>
        <pc:sldMkLst>
          <pc:docMk/>
          <pc:sldMk cId="625774548" sldId="263"/>
        </pc:sldMkLst>
      </pc:sldChg>
      <pc:sldChg chg="del">
        <pc:chgData name="차은성(컴퓨터공학과)" userId="e729b3be-042f-4c19-b2cd-f6441f0566a0" providerId="ADAL" clId="{28FB377A-449C-4EB8-8B4C-7A8337561504}" dt="2023-05-24T20:39:16.652" v="8535" actId="47"/>
        <pc:sldMkLst>
          <pc:docMk/>
          <pc:sldMk cId="2021946907" sldId="264"/>
        </pc:sldMkLst>
      </pc:sldChg>
      <pc:sldChg chg="add del">
        <pc:chgData name="차은성(컴퓨터공학과)" userId="e729b3be-042f-4c19-b2cd-f6441f0566a0" providerId="ADAL" clId="{28FB377A-449C-4EB8-8B4C-7A8337561504}" dt="2023-05-24T21:38:31.775" v="15400" actId="47"/>
        <pc:sldMkLst>
          <pc:docMk/>
          <pc:sldMk cId="921517039" sldId="265"/>
        </pc:sldMkLst>
      </pc:sldChg>
      <pc:sldChg chg="del">
        <pc:chgData name="차은성(컴퓨터공학과)" userId="e729b3be-042f-4c19-b2cd-f6441f0566a0" providerId="ADAL" clId="{28FB377A-449C-4EB8-8B4C-7A8337561504}" dt="2023-05-24T20:39:13.324" v="8533" actId="47"/>
        <pc:sldMkLst>
          <pc:docMk/>
          <pc:sldMk cId="3867654216" sldId="266"/>
        </pc:sldMkLst>
      </pc:sldChg>
      <pc:sldChg chg="modSp add del mod ord">
        <pc:chgData name="차은성(컴퓨터공학과)" userId="e729b3be-042f-4c19-b2cd-f6441f0566a0" providerId="ADAL" clId="{28FB377A-449C-4EB8-8B4C-7A8337561504}" dt="2023-05-24T20:08:17.937" v="6834" actId="47"/>
        <pc:sldMkLst>
          <pc:docMk/>
          <pc:sldMk cId="929863647" sldId="267"/>
        </pc:sldMkLst>
        <pc:spChg chg="mod">
          <ac:chgData name="차은성(컴퓨터공학과)" userId="e729b3be-042f-4c19-b2cd-f6441f0566a0" providerId="ADAL" clId="{28FB377A-449C-4EB8-8B4C-7A8337561504}" dt="2023-05-24T20:05:07.349" v="6714" actId="1076"/>
          <ac:spMkLst>
            <pc:docMk/>
            <pc:sldMk cId="929863647" sldId="267"/>
            <ac:spMk id="5" creationId="{18A6D5FD-5258-1113-2064-10B0B2542096}"/>
          </ac:spMkLst>
        </pc:spChg>
      </pc:sldChg>
      <pc:sldChg chg="add del">
        <pc:chgData name="차은성(컴퓨터공학과)" userId="e729b3be-042f-4c19-b2cd-f6441f0566a0" providerId="ADAL" clId="{28FB377A-449C-4EB8-8B4C-7A8337561504}" dt="2023-05-24T19:56:19.642" v="6321" actId="47"/>
        <pc:sldMkLst>
          <pc:docMk/>
          <pc:sldMk cId="3818369695" sldId="268"/>
        </pc:sldMkLst>
      </pc:sldChg>
      <pc:sldChg chg="del">
        <pc:chgData name="차은성(컴퓨터공학과)" userId="e729b3be-042f-4c19-b2cd-f6441f0566a0" providerId="ADAL" clId="{28FB377A-449C-4EB8-8B4C-7A8337561504}" dt="2023-05-24T20:39:20.484" v="8553" actId="47"/>
        <pc:sldMkLst>
          <pc:docMk/>
          <pc:sldMk cId="1815275527" sldId="269"/>
        </pc:sldMkLst>
      </pc:sldChg>
      <pc:sldChg chg="add del">
        <pc:chgData name="차은성(컴퓨터공학과)" userId="e729b3be-042f-4c19-b2cd-f6441f0566a0" providerId="ADAL" clId="{28FB377A-449C-4EB8-8B4C-7A8337561504}" dt="2023-05-24T21:38:33.067" v="15401" actId="47"/>
        <pc:sldMkLst>
          <pc:docMk/>
          <pc:sldMk cId="3880094407" sldId="269"/>
        </pc:sldMkLst>
      </pc:sldChg>
      <pc:sldChg chg="del">
        <pc:chgData name="차은성(컴퓨터공학과)" userId="e729b3be-042f-4c19-b2cd-f6441f0566a0" providerId="ADAL" clId="{28FB377A-449C-4EB8-8B4C-7A8337561504}" dt="2023-05-24T20:39:20.018" v="8552" actId="47"/>
        <pc:sldMkLst>
          <pc:docMk/>
          <pc:sldMk cId="1284327818" sldId="270"/>
        </pc:sldMkLst>
      </pc:sldChg>
      <pc:sldChg chg="del">
        <pc:chgData name="차은성(컴퓨터공학과)" userId="e729b3be-042f-4c19-b2cd-f6441f0566a0" providerId="ADAL" clId="{28FB377A-449C-4EB8-8B4C-7A8337561504}" dt="2023-05-24T20:39:19.754" v="8551" actId="47"/>
        <pc:sldMkLst>
          <pc:docMk/>
          <pc:sldMk cId="3054888177" sldId="271"/>
        </pc:sldMkLst>
      </pc:sldChg>
      <pc:sldChg chg="del">
        <pc:chgData name="차은성(컴퓨터공학과)" userId="e729b3be-042f-4c19-b2cd-f6441f0566a0" providerId="ADAL" clId="{28FB377A-449C-4EB8-8B4C-7A8337561504}" dt="2023-05-24T20:39:19.527" v="8550" actId="47"/>
        <pc:sldMkLst>
          <pc:docMk/>
          <pc:sldMk cId="447958170" sldId="272"/>
        </pc:sldMkLst>
      </pc:sldChg>
      <pc:sldChg chg="del">
        <pc:chgData name="차은성(컴퓨터공학과)" userId="e729b3be-042f-4c19-b2cd-f6441f0566a0" providerId="ADAL" clId="{28FB377A-449C-4EB8-8B4C-7A8337561504}" dt="2023-05-24T20:39:19.355" v="8549" actId="47"/>
        <pc:sldMkLst>
          <pc:docMk/>
          <pc:sldMk cId="2046809872" sldId="273"/>
        </pc:sldMkLst>
      </pc:sldChg>
      <pc:sldChg chg="del">
        <pc:chgData name="차은성(컴퓨터공학과)" userId="e729b3be-042f-4c19-b2cd-f6441f0566a0" providerId="ADAL" clId="{28FB377A-449C-4EB8-8B4C-7A8337561504}" dt="2023-05-24T20:39:18.321" v="8544" actId="47"/>
        <pc:sldMkLst>
          <pc:docMk/>
          <pc:sldMk cId="1639980765" sldId="274"/>
        </pc:sldMkLst>
      </pc:sldChg>
      <pc:sldChg chg="del">
        <pc:chgData name="차은성(컴퓨터공학과)" userId="e729b3be-042f-4c19-b2cd-f6441f0566a0" providerId="ADAL" clId="{28FB377A-449C-4EB8-8B4C-7A8337561504}" dt="2023-05-24T20:39:19.145" v="8548" actId="47"/>
        <pc:sldMkLst>
          <pc:docMk/>
          <pc:sldMk cId="4138742715" sldId="275"/>
        </pc:sldMkLst>
      </pc:sldChg>
      <pc:sldChg chg="del">
        <pc:chgData name="차은성(컴퓨터공학과)" userId="e729b3be-042f-4c19-b2cd-f6441f0566a0" providerId="ADAL" clId="{28FB377A-449C-4EB8-8B4C-7A8337561504}" dt="2023-05-24T20:39:18.529" v="8545" actId="47"/>
        <pc:sldMkLst>
          <pc:docMk/>
          <pc:sldMk cId="1294415307" sldId="276"/>
        </pc:sldMkLst>
      </pc:sldChg>
      <pc:sldChg chg="del">
        <pc:chgData name="차은성(컴퓨터공학과)" userId="e729b3be-042f-4c19-b2cd-f6441f0566a0" providerId="ADAL" clId="{28FB377A-449C-4EB8-8B4C-7A8337561504}" dt="2023-05-24T20:39:18.738" v="8546" actId="47"/>
        <pc:sldMkLst>
          <pc:docMk/>
          <pc:sldMk cId="3795542505" sldId="277"/>
        </pc:sldMkLst>
      </pc:sldChg>
      <pc:sldChg chg="del ord">
        <pc:chgData name="차은성(컴퓨터공학과)" userId="e729b3be-042f-4c19-b2cd-f6441f0566a0" providerId="ADAL" clId="{28FB377A-449C-4EB8-8B4C-7A8337561504}" dt="2023-05-24T20:39:18.935" v="8547" actId="47"/>
        <pc:sldMkLst>
          <pc:docMk/>
          <pc:sldMk cId="2934415273" sldId="278"/>
        </pc:sldMkLst>
      </pc:sldChg>
      <pc:sldChg chg="del">
        <pc:chgData name="차은성(컴퓨터공학과)" userId="e729b3be-042f-4c19-b2cd-f6441f0566a0" providerId="ADAL" clId="{28FB377A-449C-4EB8-8B4C-7A8337561504}" dt="2023-05-24T20:39:17.575" v="8540" actId="47"/>
        <pc:sldMkLst>
          <pc:docMk/>
          <pc:sldMk cId="3208158025" sldId="279"/>
        </pc:sldMkLst>
      </pc:sldChg>
      <pc:sldChg chg="del">
        <pc:chgData name="차은성(컴퓨터공학과)" userId="e729b3be-042f-4c19-b2cd-f6441f0566a0" providerId="ADAL" clId="{28FB377A-449C-4EB8-8B4C-7A8337561504}" dt="2023-05-24T20:39:17.764" v="8541" actId="47"/>
        <pc:sldMkLst>
          <pc:docMk/>
          <pc:sldMk cId="165254525" sldId="280"/>
        </pc:sldMkLst>
      </pc:sldChg>
      <pc:sldChg chg="del">
        <pc:chgData name="차은성(컴퓨터공학과)" userId="e729b3be-042f-4c19-b2cd-f6441f0566a0" providerId="ADAL" clId="{28FB377A-449C-4EB8-8B4C-7A8337561504}" dt="2023-05-24T20:39:18.112" v="8543" actId="47"/>
        <pc:sldMkLst>
          <pc:docMk/>
          <pc:sldMk cId="1921534236" sldId="281"/>
        </pc:sldMkLst>
      </pc:sldChg>
      <pc:sldChg chg="del">
        <pc:chgData name="차은성(컴퓨터공학과)" userId="e729b3be-042f-4c19-b2cd-f6441f0566a0" providerId="ADAL" clId="{28FB377A-449C-4EB8-8B4C-7A8337561504}" dt="2023-05-24T20:39:17.931" v="8542" actId="47"/>
        <pc:sldMkLst>
          <pc:docMk/>
          <pc:sldMk cId="355353857" sldId="283"/>
        </pc:sldMkLst>
      </pc:sldChg>
      <pc:sldChg chg="del">
        <pc:chgData name="차은성(컴퓨터공학과)" userId="e729b3be-042f-4c19-b2cd-f6441f0566a0" providerId="ADAL" clId="{28FB377A-449C-4EB8-8B4C-7A8337561504}" dt="2023-05-24T20:39:17.373" v="8539" actId="47"/>
        <pc:sldMkLst>
          <pc:docMk/>
          <pc:sldMk cId="3729111404" sldId="284"/>
        </pc:sldMkLst>
      </pc:sldChg>
      <pc:sldChg chg="del">
        <pc:chgData name="차은성(컴퓨터공학과)" userId="e729b3be-042f-4c19-b2cd-f6441f0566a0" providerId="ADAL" clId="{28FB377A-449C-4EB8-8B4C-7A8337561504}" dt="2023-05-24T20:39:17.006" v="8537" actId="47"/>
        <pc:sldMkLst>
          <pc:docMk/>
          <pc:sldMk cId="892834600" sldId="285"/>
        </pc:sldMkLst>
      </pc:sldChg>
      <pc:sldChg chg="del">
        <pc:chgData name="차은성(컴퓨터공학과)" userId="e729b3be-042f-4c19-b2cd-f6441f0566a0" providerId="ADAL" clId="{28FB377A-449C-4EB8-8B4C-7A8337561504}" dt="2023-05-24T20:39:16.423" v="8534" actId="47"/>
        <pc:sldMkLst>
          <pc:docMk/>
          <pc:sldMk cId="3801262750" sldId="286"/>
        </pc:sldMkLst>
      </pc:sldChg>
      <pc:sldChg chg="del">
        <pc:chgData name="차은성(컴퓨터공학과)" userId="e729b3be-042f-4c19-b2cd-f6441f0566a0" providerId="ADAL" clId="{28FB377A-449C-4EB8-8B4C-7A8337561504}" dt="2023-05-24T20:39:17.172" v="8538" actId="47"/>
        <pc:sldMkLst>
          <pc:docMk/>
          <pc:sldMk cId="1388644370" sldId="287"/>
        </pc:sldMkLst>
      </pc:sldChg>
      <pc:sldChg chg="addSp delSp add del mod ord">
        <pc:chgData name="차은성(컴퓨터공학과)" userId="e729b3be-042f-4c19-b2cd-f6441f0566a0" providerId="ADAL" clId="{28FB377A-449C-4EB8-8B4C-7A8337561504}" dt="2023-05-24T20:39:21.443" v="8556" actId="47"/>
        <pc:sldMkLst>
          <pc:docMk/>
          <pc:sldMk cId="2111881659" sldId="288"/>
        </pc:sldMkLst>
        <pc:spChg chg="del">
          <ac:chgData name="차은성(컴퓨터공학과)" userId="e729b3be-042f-4c19-b2cd-f6441f0566a0" providerId="ADAL" clId="{28FB377A-449C-4EB8-8B4C-7A8337561504}" dt="2023-05-24T17:23:10.281" v="55" actId="478"/>
          <ac:spMkLst>
            <pc:docMk/>
            <pc:sldMk cId="2111881659" sldId="288"/>
            <ac:spMk id="8" creationId="{7C8580A1-21B6-00FB-54CA-ABC0FDC13B49}"/>
          </ac:spMkLst>
        </pc:spChg>
        <pc:spChg chg="add">
          <ac:chgData name="차은성(컴퓨터공학과)" userId="e729b3be-042f-4c19-b2cd-f6441f0566a0" providerId="ADAL" clId="{28FB377A-449C-4EB8-8B4C-7A8337561504}" dt="2023-05-24T18:49:05.765" v="3794" actId="22"/>
          <ac:spMkLst>
            <pc:docMk/>
            <pc:sldMk cId="2111881659" sldId="288"/>
            <ac:spMk id="12" creationId="{54E3343C-6661-8E2C-9D56-B5E9BE4CEDBE}"/>
          </ac:spMkLst>
        </pc:spChg>
        <pc:spChg chg="del">
          <ac:chgData name="차은성(컴퓨터공학과)" userId="e729b3be-042f-4c19-b2cd-f6441f0566a0" providerId="ADAL" clId="{28FB377A-449C-4EB8-8B4C-7A8337561504}" dt="2023-05-24T17:23:10.281" v="55" actId="478"/>
          <ac:spMkLst>
            <pc:docMk/>
            <pc:sldMk cId="2111881659" sldId="288"/>
            <ac:spMk id="35" creationId="{A4BE2511-1DB2-5FB9-1370-058D5774DC78}"/>
          </ac:spMkLst>
        </pc:spChg>
        <pc:grpChg chg="del">
          <ac:chgData name="차은성(컴퓨터공학과)" userId="e729b3be-042f-4c19-b2cd-f6441f0566a0" providerId="ADAL" clId="{28FB377A-449C-4EB8-8B4C-7A8337561504}" dt="2023-05-24T17:23:10.281" v="55" actId="478"/>
          <ac:grpSpMkLst>
            <pc:docMk/>
            <pc:sldMk cId="2111881659" sldId="288"/>
            <ac:grpSpMk id="36" creationId="{D8F20C9E-647C-1FB5-E3CD-A95587481EAC}"/>
          </ac:grpSpMkLst>
        </pc:grpChg>
        <pc:grpChg chg="del">
          <ac:chgData name="차은성(컴퓨터공학과)" userId="e729b3be-042f-4c19-b2cd-f6441f0566a0" providerId="ADAL" clId="{28FB377A-449C-4EB8-8B4C-7A8337561504}" dt="2023-05-24T17:23:10.281" v="55" actId="478"/>
          <ac:grpSpMkLst>
            <pc:docMk/>
            <pc:sldMk cId="2111881659" sldId="288"/>
            <ac:grpSpMk id="37" creationId="{5D430C5F-0103-B965-6A9B-52C4F8A78EB1}"/>
          </ac:grpSpMkLst>
        </pc:grpChg>
        <pc:grpChg chg="del">
          <ac:chgData name="차은성(컴퓨터공학과)" userId="e729b3be-042f-4c19-b2cd-f6441f0566a0" providerId="ADAL" clId="{28FB377A-449C-4EB8-8B4C-7A8337561504}" dt="2023-05-24T17:23:10.281" v="55" actId="478"/>
          <ac:grpSpMkLst>
            <pc:docMk/>
            <pc:sldMk cId="2111881659" sldId="288"/>
            <ac:grpSpMk id="38" creationId="{70FBAFDD-BCA0-21E7-FF3B-9E86C2E78EE8}"/>
          </ac:grpSpMkLst>
        </pc:grpChg>
      </pc:sldChg>
      <pc:sldChg chg="addSp delSp modSp add mod modAnim">
        <pc:chgData name="차은성(컴퓨터공학과)" userId="e729b3be-042f-4c19-b2cd-f6441f0566a0" providerId="ADAL" clId="{28FB377A-449C-4EB8-8B4C-7A8337561504}" dt="2023-05-24T21:39:15.579" v="15406"/>
        <pc:sldMkLst>
          <pc:docMk/>
          <pc:sldMk cId="2186247438" sldId="289"/>
        </pc:sldMkLst>
        <pc:spChg chg="mod">
          <ac:chgData name="차은성(컴퓨터공학과)" userId="e729b3be-042f-4c19-b2cd-f6441f0566a0" providerId="ADAL" clId="{28FB377A-449C-4EB8-8B4C-7A8337561504}" dt="2023-05-24T19:17:23.722" v="4539" actId="20577"/>
          <ac:spMkLst>
            <pc:docMk/>
            <pc:sldMk cId="2186247438" sldId="289"/>
            <ac:spMk id="5" creationId="{5B06F234-7A9F-4216-9193-1DC7484D9E72}"/>
          </ac:spMkLst>
        </pc:spChg>
        <pc:spChg chg="mod">
          <ac:chgData name="차은성(컴퓨터공학과)" userId="e729b3be-042f-4c19-b2cd-f6441f0566a0" providerId="ADAL" clId="{28FB377A-449C-4EB8-8B4C-7A8337561504}" dt="2023-05-24T19:14:42.416" v="4440"/>
          <ac:spMkLst>
            <pc:docMk/>
            <pc:sldMk cId="2186247438" sldId="289"/>
            <ac:spMk id="6" creationId="{A6786FC4-6CD6-451A-A24D-5C49549362B0}"/>
          </ac:spMkLst>
        </pc:spChg>
        <pc:spChg chg="add mod">
          <ac:chgData name="차은성(컴퓨터공학과)" userId="e729b3be-042f-4c19-b2cd-f6441f0566a0" providerId="ADAL" clId="{28FB377A-449C-4EB8-8B4C-7A8337561504}" dt="2023-05-24T18:22:58.649" v="2190" actId="1076"/>
          <ac:spMkLst>
            <pc:docMk/>
            <pc:sldMk cId="2186247438" sldId="289"/>
            <ac:spMk id="7" creationId="{1C6728C2-476C-311F-3F36-A1CB8967E796}"/>
          </ac:spMkLst>
        </pc:spChg>
        <pc:spChg chg="add mod">
          <ac:chgData name="차은성(컴퓨터공학과)" userId="e729b3be-042f-4c19-b2cd-f6441f0566a0" providerId="ADAL" clId="{28FB377A-449C-4EB8-8B4C-7A8337561504}" dt="2023-05-24T18:22:58.649" v="2190" actId="1076"/>
          <ac:spMkLst>
            <pc:docMk/>
            <pc:sldMk cId="2186247438" sldId="289"/>
            <ac:spMk id="10" creationId="{E596E855-F2E1-09CF-FBDF-6581C43D2EE6}"/>
          </ac:spMkLst>
        </pc:spChg>
        <pc:spChg chg="add mod">
          <ac:chgData name="차은성(컴퓨터공학과)" userId="e729b3be-042f-4c19-b2cd-f6441f0566a0" providerId="ADAL" clId="{28FB377A-449C-4EB8-8B4C-7A8337561504}" dt="2023-05-24T18:22:58.649" v="2190" actId="1076"/>
          <ac:spMkLst>
            <pc:docMk/>
            <pc:sldMk cId="2186247438" sldId="289"/>
            <ac:spMk id="12" creationId="{3CCEA4EA-7556-F32C-B6DF-91C0FFEA6458}"/>
          </ac:spMkLst>
        </pc:spChg>
        <pc:spChg chg="add mod">
          <ac:chgData name="차은성(컴퓨터공학과)" userId="e729b3be-042f-4c19-b2cd-f6441f0566a0" providerId="ADAL" clId="{28FB377A-449C-4EB8-8B4C-7A8337561504}" dt="2023-05-24T18:17:19.387" v="1899" actId="571"/>
          <ac:spMkLst>
            <pc:docMk/>
            <pc:sldMk cId="2186247438" sldId="289"/>
            <ac:spMk id="13" creationId="{A097DF0E-4B5F-AF24-8955-1F580A37AE7D}"/>
          </ac:spMkLst>
        </pc:spChg>
        <pc:spChg chg="add mod">
          <ac:chgData name="차은성(컴퓨터공학과)" userId="e729b3be-042f-4c19-b2cd-f6441f0566a0" providerId="ADAL" clId="{28FB377A-449C-4EB8-8B4C-7A8337561504}" dt="2023-05-24T21:39:14.365" v="15405" actId="1076"/>
          <ac:spMkLst>
            <pc:docMk/>
            <pc:sldMk cId="2186247438" sldId="289"/>
            <ac:spMk id="16" creationId="{DED07D96-75F9-C490-43E1-E43B4EC6FECD}"/>
          </ac:spMkLst>
        </pc:spChg>
        <pc:picChg chg="add mod">
          <ac:chgData name="차은성(컴퓨터공학과)" userId="e729b3be-042f-4c19-b2cd-f6441f0566a0" providerId="ADAL" clId="{28FB377A-449C-4EB8-8B4C-7A8337561504}" dt="2023-05-24T18:21:39.846" v="2018" actId="1076"/>
          <ac:picMkLst>
            <pc:docMk/>
            <pc:sldMk cId="2186247438" sldId="289"/>
            <ac:picMk id="3" creationId="{262172CD-142E-338F-8B0C-793D4CB2E5A0}"/>
          </ac:picMkLst>
        </pc:picChg>
        <pc:picChg chg="add mod">
          <ac:chgData name="차은성(컴퓨터공학과)" userId="e729b3be-042f-4c19-b2cd-f6441f0566a0" providerId="ADAL" clId="{28FB377A-449C-4EB8-8B4C-7A8337561504}" dt="2023-05-24T18:21:43.881" v="2021" actId="1076"/>
          <ac:picMkLst>
            <pc:docMk/>
            <pc:sldMk cId="2186247438" sldId="289"/>
            <ac:picMk id="14" creationId="{D1B939D5-7118-D220-EE76-977B5968295D}"/>
          </ac:picMkLst>
        </pc:picChg>
        <pc:picChg chg="add del mod">
          <ac:chgData name="차은성(컴퓨터공학과)" userId="e729b3be-042f-4c19-b2cd-f6441f0566a0" providerId="ADAL" clId="{28FB377A-449C-4EB8-8B4C-7A8337561504}" dt="2023-05-24T18:21:51.646" v="2023"/>
          <ac:picMkLst>
            <pc:docMk/>
            <pc:sldMk cId="2186247438" sldId="289"/>
            <ac:picMk id="15" creationId="{7D705580-9C31-E320-A88F-2725C298458F}"/>
          </ac:picMkLst>
        </pc:picChg>
        <pc:picChg chg="add del mod">
          <ac:chgData name="차은성(컴퓨터공학과)" userId="e729b3be-042f-4c19-b2cd-f6441f0566a0" providerId="ADAL" clId="{28FB377A-449C-4EB8-8B4C-7A8337561504}" dt="2023-05-24T18:16:38.370" v="1887" actId="478"/>
          <ac:picMkLst>
            <pc:docMk/>
            <pc:sldMk cId="2186247438" sldId="289"/>
            <ac:picMk id="1026" creationId="{EE5A0DC8-4F5B-E6B1-48EF-78B6FC1863C9}"/>
          </ac:picMkLst>
        </pc:picChg>
      </pc:sldChg>
      <pc:sldChg chg="addSp delSp modSp add mod">
        <pc:chgData name="차은성(컴퓨터공학과)" userId="e729b3be-042f-4c19-b2cd-f6441f0566a0" providerId="ADAL" clId="{28FB377A-449C-4EB8-8B4C-7A8337561504}" dt="2023-05-24T21:13:34.666" v="10530"/>
        <pc:sldMkLst>
          <pc:docMk/>
          <pc:sldMk cId="1191591430" sldId="290"/>
        </pc:sldMkLst>
        <pc:spChg chg="add mod">
          <ac:chgData name="차은성(컴퓨터공학과)" userId="e729b3be-042f-4c19-b2cd-f6441f0566a0" providerId="ADAL" clId="{28FB377A-449C-4EB8-8B4C-7A8337561504}" dt="2023-05-24T21:13:34.666" v="10530"/>
          <ac:spMkLst>
            <pc:docMk/>
            <pc:sldMk cId="1191591430" sldId="290"/>
            <ac:spMk id="2" creationId="{F9372327-82EC-E9E3-8A64-4E6D9D7EEF14}"/>
          </ac:spMkLst>
        </pc:spChg>
        <pc:spChg chg="mod">
          <ac:chgData name="차은성(컴퓨터공학과)" userId="e729b3be-042f-4c19-b2cd-f6441f0566a0" providerId="ADAL" clId="{28FB377A-449C-4EB8-8B4C-7A8337561504}" dt="2023-05-24T19:17:20.362" v="4537" actId="20577"/>
          <ac:spMkLst>
            <pc:docMk/>
            <pc:sldMk cId="1191591430" sldId="290"/>
            <ac:spMk id="5" creationId="{5B06F234-7A9F-4216-9193-1DC7484D9E72}"/>
          </ac:spMkLst>
        </pc:spChg>
        <pc:spChg chg="mod">
          <ac:chgData name="차은성(컴퓨터공학과)" userId="e729b3be-042f-4c19-b2cd-f6441f0566a0" providerId="ADAL" clId="{28FB377A-449C-4EB8-8B4C-7A8337561504}" dt="2023-05-24T19:15:20.693" v="4476" actId="20577"/>
          <ac:spMkLst>
            <pc:docMk/>
            <pc:sldMk cId="1191591430" sldId="290"/>
            <ac:spMk id="6" creationId="{A6786FC4-6CD6-451A-A24D-5C49549362B0}"/>
          </ac:spMkLst>
        </pc:spChg>
        <pc:spChg chg="del mod">
          <ac:chgData name="차은성(컴퓨터공학과)" userId="e729b3be-042f-4c19-b2cd-f6441f0566a0" providerId="ADAL" clId="{28FB377A-449C-4EB8-8B4C-7A8337561504}" dt="2023-05-24T18:20:38.952" v="2002" actId="478"/>
          <ac:spMkLst>
            <pc:docMk/>
            <pc:sldMk cId="1191591430" sldId="290"/>
            <ac:spMk id="7" creationId="{1C6728C2-476C-311F-3F36-A1CB8967E796}"/>
          </ac:spMkLst>
        </pc:spChg>
        <pc:spChg chg="add mod">
          <ac:chgData name="차은성(컴퓨터공학과)" userId="e729b3be-042f-4c19-b2cd-f6441f0566a0" providerId="ADAL" clId="{28FB377A-449C-4EB8-8B4C-7A8337561504}" dt="2023-05-24T18:30:27.957" v="2839" actId="571"/>
          <ac:spMkLst>
            <pc:docMk/>
            <pc:sldMk cId="1191591430" sldId="290"/>
            <ac:spMk id="9" creationId="{83578A67-E257-B059-D2C2-1D03C7996613}"/>
          </ac:spMkLst>
        </pc:spChg>
        <pc:spChg chg="add mod">
          <ac:chgData name="차은성(컴퓨터공학과)" userId="e729b3be-042f-4c19-b2cd-f6441f0566a0" providerId="ADAL" clId="{28FB377A-449C-4EB8-8B4C-7A8337561504}" dt="2023-05-24T18:41:08.572" v="3627" actId="20577"/>
          <ac:spMkLst>
            <pc:docMk/>
            <pc:sldMk cId="1191591430" sldId="290"/>
            <ac:spMk id="14" creationId="{FC29663A-4019-C914-3574-F05C7D5E3C93}"/>
          </ac:spMkLst>
        </pc:spChg>
        <pc:picChg chg="del">
          <ac:chgData name="차은성(컴퓨터공학과)" userId="e729b3be-042f-4c19-b2cd-f6441f0566a0" providerId="ADAL" clId="{28FB377A-449C-4EB8-8B4C-7A8337561504}" dt="2023-05-24T18:16:13.219" v="1876" actId="478"/>
          <ac:picMkLst>
            <pc:docMk/>
            <pc:sldMk cId="1191591430" sldId="290"/>
            <ac:picMk id="3" creationId="{262172CD-142E-338F-8B0C-793D4CB2E5A0}"/>
          </ac:picMkLst>
        </pc:picChg>
        <pc:picChg chg="add mod">
          <ac:chgData name="차은성(컴퓨터공학과)" userId="e729b3be-042f-4c19-b2cd-f6441f0566a0" providerId="ADAL" clId="{28FB377A-449C-4EB8-8B4C-7A8337561504}" dt="2023-05-24T18:30:27.957" v="2839" actId="571"/>
          <ac:picMkLst>
            <pc:docMk/>
            <pc:sldMk cId="1191591430" sldId="290"/>
            <ac:picMk id="10" creationId="{31351A6B-82DA-71AB-4094-7F18B0F75584}"/>
          </ac:picMkLst>
        </pc:picChg>
        <pc:picChg chg="del mod">
          <ac:chgData name="차은성(컴퓨터공학과)" userId="e729b3be-042f-4c19-b2cd-f6441f0566a0" providerId="ADAL" clId="{28FB377A-449C-4EB8-8B4C-7A8337561504}" dt="2023-05-24T18:24:17.862" v="2331" actId="478"/>
          <ac:picMkLst>
            <pc:docMk/>
            <pc:sldMk cId="1191591430" sldId="290"/>
            <ac:picMk id="1026" creationId="{EE5A0DC8-4F5B-E6B1-48EF-78B6FC1863C9}"/>
          </ac:picMkLst>
        </pc:picChg>
        <pc:picChg chg="add del mod">
          <ac:chgData name="차은성(컴퓨터공학과)" userId="e729b3be-042f-4c19-b2cd-f6441f0566a0" providerId="ADAL" clId="{28FB377A-449C-4EB8-8B4C-7A8337561504}" dt="2023-05-24T18:41:59.272" v="3631" actId="1076"/>
          <ac:picMkLst>
            <pc:docMk/>
            <pc:sldMk cId="1191591430" sldId="290"/>
            <ac:picMk id="2050" creationId="{9546BA4E-49D4-2D8D-36BC-2AEE830B67A3}"/>
          </ac:picMkLst>
        </pc:picChg>
        <pc:picChg chg="add mod">
          <ac:chgData name="차은성(컴퓨터공학과)" userId="e729b3be-042f-4c19-b2cd-f6441f0566a0" providerId="ADAL" clId="{28FB377A-449C-4EB8-8B4C-7A8337561504}" dt="2023-05-24T18:41:20.804" v="3630" actId="1076"/>
          <ac:picMkLst>
            <pc:docMk/>
            <pc:sldMk cId="1191591430" sldId="290"/>
            <ac:picMk id="2052" creationId="{29AE7B0F-E31E-D552-DAF9-153BD9F92BC6}"/>
          </ac:picMkLst>
        </pc:picChg>
        <pc:cxnChg chg="add mod">
          <ac:chgData name="차은성(컴퓨터공학과)" userId="e729b3be-042f-4c19-b2cd-f6441f0566a0" providerId="ADAL" clId="{28FB377A-449C-4EB8-8B4C-7A8337561504}" dt="2023-05-24T18:31:34.958" v="2861" actId="1076"/>
          <ac:cxnSpMkLst>
            <pc:docMk/>
            <pc:sldMk cId="1191591430" sldId="290"/>
            <ac:cxnSpMk id="11" creationId="{DBCF4154-3D7E-12CE-3F88-9E65060770E6}"/>
          </ac:cxnSpMkLst>
        </pc:cxnChg>
      </pc:sldChg>
      <pc:sldChg chg="add del">
        <pc:chgData name="차은성(컴퓨터공학과)" userId="e729b3be-042f-4c19-b2cd-f6441f0566a0" providerId="ADAL" clId="{28FB377A-449C-4EB8-8B4C-7A8337561504}" dt="2023-05-24T18:58:56.123" v="3899" actId="47"/>
        <pc:sldMkLst>
          <pc:docMk/>
          <pc:sldMk cId="1803688550" sldId="291"/>
        </pc:sldMkLst>
      </pc:sldChg>
      <pc:sldChg chg="addSp delSp modSp add mod ord delAnim">
        <pc:chgData name="차은성(컴퓨터공학과)" userId="e729b3be-042f-4c19-b2cd-f6441f0566a0" providerId="ADAL" clId="{28FB377A-449C-4EB8-8B4C-7A8337561504}" dt="2023-05-24T21:40:49.213" v="15408" actId="1076"/>
        <pc:sldMkLst>
          <pc:docMk/>
          <pc:sldMk cId="3729454138" sldId="292"/>
        </pc:sldMkLst>
        <pc:spChg chg="add del mod">
          <ac:chgData name="차은성(컴퓨터공학과)" userId="e729b3be-042f-4c19-b2cd-f6441f0566a0" providerId="ADAL" clId="{28FB377A-449C-4EB8-8B4C-7A8337561504}" dt="2023-05-24T18:59:05.595" v="3900" actId="478"/>
          <ac:spMkLst>
            <pc:docMk/>
            <pc:sldMk cId="3729454138" sldId="292"/>
            <ac:spMk id="2" creationId="{7CDC3153-7220-B37E-2DBA-C7A986690E6C}"/>
          </ac:spMkLst>
        </pc:spChg>
        <pc:spChg chg="mod">
          <ac:chgData name="차은성(컴퓨터공학과)" userId="e729b3be-042f-4c19-b2cd-f6441f0566a0" providerId="ADAL" clId="{28FB377A-449C-4EB8-8B4C-7A8337561504}" dt="2023-05-24T19:17:15.901" v="4535" actId="20577"/>
          <ac:spMkLst>
            <pc:docMk/>
            <pc:sldMk cId="3729454138" sldId="292"/>
            <ac:spMk id="5" creationId="{5B06F234-7A9F-4216-9193-1DC7484D9E72}"/>
          </ac:spMkLst>
        </pc:spChg>
        <pc:spChg chg="mod">
          <ac:chgData name="차은성(컴퓨터공학과)" userId="e729b3be-042f-4c19-b2cd-f6441f0566a0" providerId="ADAL" clId="{28FB377A-449C-4EB8-8B4C-7A8337561504}" dt="2023-05-24T18:43:22.999" v="3691" actId="20577"/>
          <ac:spMkLst>
            <pc:docMk/>
            <pc:sldMk cId="3729454138" sldId="292"/>
            <ac:spMk id="6" creationId="{A6786FC4-6CD6-451A-A24D-5C49549362B0}"/>
          </ac:spMkLst>
        </pc:spChg>
        <pc:spChg chg="del">
          <ac:chgData name="차은성(컴퓨터공학과)" userId="e729b3be-042f-4c19-b2cd-f6441f0566a0" providerId="ADAL" clId="{28FB377A-449C-4EB8-8B4C-7A8337561504}" dt="2023-05-24T18:43:31.575" v="3692" actId="478"/>
          <ac:spMkLst>
            <pc:docMk/>
            <pc:sldMk cId="3729454138" sldId="292"/>
            <ac:spMk id="7" creationId="{1C6728C2-476C-311F-3F36-A1CB8967E796}"/>
          </ac:spMkLst>
        </pc:spChg>
        <pc:spChg chg="add mod">
          <ac:chgData name="차은성(컴퓨터공학과)" userId="e729b3be-042f-4c19-b2cd-f6441f0566a0" providerId="ADAL" clId="{28FB377A-449C-4EB8-8B4C-7A8337561504}" dt="2023-05-24T18:59:11.016" v="3901" actId="1076"/>
          <ac:spMkLst>
            <pc:docMk/>
            <pc:sldMk cId="3729454138" sldId="292"/>
            <ac:spMk id="9" creationId="{3516C3FF-A808-26BA-AB2E-1881F75CC239}"/>
          </ac:spMkLst>
        </pc:spChg>
        <pc:spChg chg="del mod">
          <ac:chgData name="차은성(컴퓨터공학과)" userId="e729b3be-042f-4c19-b2cd-f6441f0566a0" providerId="ADAL" clId="{28FB377A-449C-4EB8-8B4C-7A8337561504}" dt="2023-05-24T18:43:36.615" v="3694" actId="478"/>
          <ac:spMkLst>
            <pc:docMk/>
            <pc:sldMk cId="3729454138" sldId="292"/>
            <ac:spMk id="10" creationId="{E596E855-F2E1-09CF-FBDF-6581C43D2EE6}"/>
          </ac:spMkLst>
        </pc:spChg>
        <pc:spChg chg="del mod">
          <ac:chgData name="차은성(컴퓨터공학과)" userId="e729b3be-042f-4c19-b2cd-f6441f0566a0" providerId="ADAL" clId="{28FB377A-449C-4EB8-8B4C-7A8337561504}" dt="2023-05-24T18:43:36.615" v="3694" actId="478"/>
          <ac:spMkLst>
            <pc:docMk/>
            <pc:sldMk cId="3729454138" sldId="292"/>
            <ac:spMk id="12" creationId="{3CCEA4EA-7556-F32C-B6DF-91C0FFEA6458}"/>
          </ac:spMkLst>
        </pc:spChg>
        <pc:spChg chg="del">
          <ac:chgData name="차은성(컴퓨터공학과)" userId="e729b3be-042f-4c19-b2cd-f6441f0566a0" providerId="ADAL" clId="{28FB377A-449C-4EB8-8B4C-7A8337561504}" dt="2023-05-24T18:43:36.615" v="3694" actId="478"/>
          <ac:spMkLst>
            <pc:docMk/>
            <pc:sldMk cId="3729454138" sldId="292"/>
            <ac:spMk id="16" creationId="{DED07D96-75F9-C490-43E1-E43B4EC6FECD}"/>
          </ac:spMkLst>
        </pc:spChg>
        <pc:spChg chg="add del mod">
          <ac:chgData name="차은성(컴퓨터공학과)" userId="e729b3be-042f-4c19-b2cd-f6441f0566a0" providerId="ADAL" clId="{28FB377A-449C-4EB8-8B4C-7A8337561504}" dt="2023-05-24T18:50:14.161" v="3830" actId="478"/>
          <ac:spMkLst>
            <pc:docMk/>
            <pc:sldMk cId="3729454138" sldId="292"/>
            <ac:spMk id="17" creationId="{CE4C92A5-91BC-52F7-EF69-FAF5A03EF1C5}"/>
          </ac:spMkLst>
        </pc:spChg>
        <pc:spChg chg="add mod">
          <ac:chgData name="차은성(컴퓨터공학과)" userId="e729b3be-042f-4c19-b2cd-f6441f0566a0" providerId="ADAL" clId="{28FB377A-449C-4EB8-8B4C-7A8337561504}" dt="2023-05-24T21:40:49.213" v="15408" actId="1076"/>
          <ac:spMkLst>
            <pc:docMk/>
            <pc:sldMk cId="3729454138" sldId="292"/>
            <ac:spMk id="20" creationId="{2BBAE345-C033-6EDA-FC8B-1F5E31A6D6D3}"/>
          </ac:spMkLst>
        </pc:spChg>
        <pc:picChg chg="del">
          <ac:chgData name="차은성(컴퓨터공학과)" userId="e729b3be-042f-4c19-b2cd-f6441f0566a0" providerId="ADAL" clId="{28FB377A-449C-4EB8-8B4C-7A8337561504}" dt="2023-05-24T18:43:39.836" v="3695" actId="478"/>
          <ac:picMkLst>
            <pc:docMk/>
            <pc:sldMk cId="3729454138" sldId="292"/>
            <ac:picMk id="3" creationId="{262172CD-142E-338F-8B0C-793D4CB2E5A0}"/>
          </ac:picMkLst>
        </pc:picChg>
        <pc:picChg chg="add mod">
          <ac:chgData name="차은성(컴퓨터공학과)" userId="e729b3be-042f-4c19-b2cd-f6441f0566a0" providerId="ADAL" clId="{28FB377A-449C-4EB8-8B4C-7A8337561504}" dt="2023-05-24T18:57:46.579" v="3888" actId="1076"/>
          <ac:picMkLst>
            <pc:docMk/>
            <pc:sldMk cId="3729454138" sldId="292"/>
            <ac:picMk id="11" creationId="{E298830C-0A14-CF56-B291-27C001AC9249}"/>
          </ac:picMkLst>
        </pc:picChg>
        <pc:picChg chg="add del mod">
          <ac:chgData name="차은성(컴퓨터공학과)" userId="e729b3be-042f-4c19-b2cd-f6441f0566a0" providerId="ADAL" clId="{28FB377A-449C-4EB8-8B4C-7A8337561504}" dt="2023-05-24T18:57:47.712" v="3891" actId="478"/>
          <ac:picMkLst>
            <pc:docMk/>
            <pc:sldMk cId="3729454138" sldId="292"/>
            <ac:picMk id="13" creationId="{A64DBFAC-EA55-EE26-B5EE-11DD9F81ACB1}"/>
          </ac:picMkLst>
        </pc:picChg>
        <pc:picChg chg="del">
          <ac:chgData name="차은성(컴퓨터공학과)" userId="e729b3be-042f-4c19-b2cd-f6441f0566a0" providerId="ADAL" clId="{28FB377A-449C-4EB8-8B4C-7A8337561504}" dt="2023-05-24T18:43:39.836" v="3695" actId="478"/>
          <ac:picMkLst>
            <pc:docMk/>
            <pc:sldMk cId="3729454138" sldId="292"/>
            <ac:picMk id="14" creationId="{D1B939D5-7118-D220-EE76-977B5968295D}"/>
          </ac:picMkLst>
        </pc:picChg>
        <pc:picChg chg="add mod">
          <ac:chgData name="차은성(컴퓨터공학과)" userId="e729b3be-042f-4c19-b2cd-f6441f0566a0" providerId="ADAL" clId="{28FB377A-449C-4EB8-8B4C-7A8337561504}" dt="2023-05-24T18:59:14.165" v="3902" actId="1076"/>
          <ac:picMkLst>
            <pc:docMk/>
            <pc:sldMk cId="3729454138" sldId="292"/>
            <ac:picMk id="18" creationId="{80DB0B86-63D3-2C6E-8AFA-5BF8BF6AA274}"/>
          </ac:picMkLst>
        </pc:picChg>
        <pc:picChg chg="add mod">
          <ac:chgData name="차은성(컴퓨터공학과)" userId="e729b3be-042f-4c19-b2cd-f6441f0566a0" providerId="ADAL" clId="{28FB377A-449C-4EB8-8B4C-7A8337561504}" dt="2023-05-24T18:57:44.841" v="3884" actId="1076"/>
          <ac:picMkLst>
            <pc:docMk/>
            <pc:sldMk cId="3729454138" sldId="292"/>
            <ac:picMk id="3074" creationId="{91950CF3-2A9A-FA1D-57BC-06399AC21034}"/>
          </ac:picMkLst>
        </pc:picChg>
      </pc:sldChg>
      <pc:sldChg chg="add del">
        <pc:chgData name="차은성(컴퓨터공학과)" userId="e729b3be-042f-4c19-b2cd-f6441f0566a0" providerId="ADAL" clId="{28FB377A-449C-4EB8-8B4C-7A8337561504}" dt="2023-05-24T19:15:00.240" v="4447" actId="47"/>
        <pc:sldMkLst>
          <pc:docMk/>
          <pc:sldMk cId="1211825503" sldId="293"/>
        </pc:sldMkLst>
      </pc:sldChg>
      <pc:sldChg chg="add del ord">
        <pc:chgData name="차은성(컴퓨터공학과)" userId="e729b3be-042f-4c19-b2cd-f6441f0566a0" providerId="ADAL" clId="{28FB377A-449C-4EB8-8B4C-7A8337561504}" dt="2023-05-24T18:59:20.020" v="3903" actId="47"/>
        <pc:sldMkLst>
          <pc:docMk/>
          <pc:sldMk cId="3738059131" sldId="293"/>
        </pc:sldMkLst>
      </pc:sldChg>
      <pc:sldChg chg="addSp delSp modSp add mod modAnim">
        <pc:chgData name="차은성(컴퓨터공학과)" userId="e729b3be-042f-4c19-b2cd-f6441f0566a0" providerId="ADAL" clId="{28FB377A-449C-4EB8-8B4C-7A8337561504}" dt="2023-05-24T21:41:01.274" v="15410" actId="1076"/>
        <pc:sldMkLst>
          <pc:docMk/>
          <pc:sldMk cId="1028437630" sldId="294"/>
        </pc:sldMkLst>
        <pc:spChg chg="add mod">
          <ac:chgData name="차은성(컴퓨터공학과)" userId="e729b3be-042f-4c19-b2cd-f6441f0566a0" providerId="ADAL" clId="{28FB377A-449C-4EB8-8B4C-7A8337561504}" dt="2023-05-24T19:00:22.522" v="3913" actId="1076"/>
          <ac:spMkLst>
            <pc:docMk/>
            <pc:sldMk cId="1028437630" sldId="294"/>
            <ac:spMk id="2" creationId="{BCD4CCE3-F252-F85F-F2F1-C3B569A6168A}"/>
          </ac:spMkLst>
        </pc:spChg>
        <pc:spChg chg="add mod">
          <ac:chgData name="차은성(컴퓨터공학과)" userId="e729b3be-042f-4c19-b2cd-f6441f0566a0" providerId="ADAL" clId="{28FB377A-449C-4EB8-8B4C-7A8337561504}" dt="2023-05-24T19:08:44.697" v="4117" actId="1076"/>
          <ac:spMkLst>
            <pc:docMk/>
            <pc:sldMk cId="1028437630" sldId="294"/>
            <ac:spMk id="3" creationId="{55FA4308-C83A-BBF6-C2EA-38E3466F2AFC}"/>
          </ac:spMkLst>
        </pc:spChg>
        <pc:spChg chg="mod">
          <ac:chgData name="차은성(컴퓨터공학과)" userId="e729b3be-042f-4c19-b2cd-f6441f0566a0" providerId="ADAL" clId="{28FB377A-449C-4EB8-8B4C-7A8337561504}" dt="2023-05-24T19:17:12.988" v="4533" actId="20577"/>
          <ac:spMkLst>
            <pc:docMk/>
            <pc:sldMk cId="1028437630" sldId="294"/>
            <ac:spMk id="5" creationId="{5B06F234-7A9F-4216-9193-1DC7484D9E72}"/>
          </ac:spMkLst>
        </pc:spChg>
        <pc:spChg chg="del">
          <ac:chgData name="차은성(컴퓨터공학과)" userId="e729b3be-042f-4c19-b2cd-f6441f0566a0" providerId="ADAL" clId="{28FB377A-449C-4EB8-8B4C-7A8337561504}" dt="2023-05-24T18:59:51.269" v="3906" actId="478"/>
          <ac:spMkLst>
            <pc:docMk/>
            <pc:sldMk cId="1028437630" sldId="294"/>
            <ac:spMk id="9" creationId="{3516C3FF-A808-26BA-AB2E-1881F75CC239}"/>
          </ac:spMkLst>
        </pc:spChg>
        <pc:spChg chg="add mod">
          <ac:chgData name="차은성(컴퓨터공학과)" userId="e729b3be-042f-4c19-b2cd-f6441f0566a0" providerId="ADAL" clId="{28FB377A-449C-4EB8-8B4C-7A8337561504}" dt="2023-05-24T19:03:15.018" v="4034" actId="20577"/>
          <ac:spMkLst>
            <pc:docMk/>
            <pc:sldMk cId="1028437630" sldId="294"/>
            <ac:spMk id="12" creationId="{25954E9B-31E6-1FB9-4807-1D78245AF3EB}"/>
          </ac:spMkLst>
        </pc:spChg>
        <pc:spChg chg="add mod">
          <ac:chgData name="차은성(컴퓨터공학과)" userId="e729b3be-042f-4c19-b2cd-f6441f0566a0" providerId="ADAL" clId="{28FB377A-449C-4EB8-8B4C-7A8337561504}" dt="2023-05-24T19:03:00.215" v="4016" actId="1076"/>
          <ac:spMkLst>
            <pc:docMk/>
            <pc:sldMk cId="1028437630" sldId="294"/>
            <ac:spMk id="15" creationId="{5808DF8D-73BC-BA5B-83A5-CF6AA5E284E2}"/>
          </ac:spMkLst>
        </pc:spChg>
        <pc:spChg chg="add mod">
          <ac:chgData name="차은성(컴퓨터공학과)" userId="e729b3be-042f-4c19-b2cd-f6441f0566a0" providerId="ADAL" clId="{28FB377A-449C-4EB8-8B4C-7A8337561504}" dt="2023-05-24T19:03:20.093" v="4035" actId="1076"/>
          <ac:spMkLst>
            <pc:docMk/>
            <pc:sldMk cId="1028437630" sldId="294"/>
            <ac:spMk id="16" creationId="{E3A0F53D-FA57-45CA-095A-88FACA10515B}"/>
          </ac:spMkLst>
        </pc:spChg>
        <pc:spChg chg="add mod">
          <ac:chgData name="차은성(컴퓨터공학과)" userId="e729b3be-042f-4c19-b2cd-f6441f0566a0" providerId="ADAL" clId="{28FB377A-449C-4EB8-8B4C-7A8337561504}" dt="2023-05-24T19:06:42.497" v="4089" actId="1076"/>
          <ac:spMkLst>
            <pc:docMk/>
            <pc:sldMk cId="1028437630" sldId="294"/>
            <ac:spMk id="32" creationId="{17BAE523-D69B-106E-5612-9068FB1A489C}"/>
          </ac:spMkLst>
        </pc:spChg>
        <pc:spChg chg="add mod">
          <ac:chgData name="차은성(컴퓨터공학과)" userId="e729b3be-042f-4c19-b2cd-f6441f0566a0" providerId="ADAL" clId="{28FB377A-449C-4EB8-8B4C-7A8337561504}" dt="2023-05-24T19:08:24.574" v="4115" actId="1076"/>
          <ac:spMkLst>
            <pc:docMk/>
            <pc:sldMk cId="1028437630" sldId="294"/>
            <ac:spMk id="55" creationId="{6E8286A5-7A2B-4959-B137-B99364D0CEBF}"/>
          </ac:spMkLst>
        </pc:spChg>
        <pc:spChg chg="add mod">
          <ac:chgData name="차은성(컴퓨터공학과)" userId="e729b3be-042f-4c19-b2cd-f6441f0566a0" providerId="ADAL" clId="{28FB377A-449C-4EB8-8B4C-7A8337561504}" dt="2023-05-24T19:08:19.591" v="4114" actId="1076"/>
          <ac:spMkLst>
            <pc:docMk/>
            <pc:sldMk cId="1028437630" sldId="294"/>
            <ac:spMk id="56" creationId="{59CE1E1A-9F48-AB33-4A8A-B36F9EA37A77}"/>
          </ac:spMkLst>
        </pc:spChg>
        <pc:spChg chg="add mod">
          <ac:chgData name="차은성(컴퓨터공학과)" userId="e729b3be-042f-4c19-b2cd-f6441f0566a0" providerId="ADAL" clId="{28FB377A-449C-4EB8-8B4C-7A8337561504}" dt="2023-05-24T19:10:41.989" v="4141" actId="1076"/>
          <ac:spMkLst>
            <pc:docMk/>
            <pc:sldMk cId="1028437630" sldId="294"/>
            <ac:spMk id="57" creationId="{F91CAC51-7CA7-E348-453E-8501919D70E0}"/>
          </ac:spMkLst>
        </pc:spChg>
        <pc:spChg chg="add mod">
          <ac:chgData name="차은성(컴퓨터공학과)" userId="e729b3be-042f-4c19-b2cd-f6441f0566a0" providerId="ADAL" clId="{28FB377A-449C-4EB8-8B4C-7A8337561504}" dt="2023-05-24T19:10:41.989" v="4141" actId="1076"/>
          <ac:spMkLst>
            <pc:docMk/>
            <pc:sldMk cId="1028437630" sldId="294"/>
            <ac:spMk id="58" creationId="{DBE91306-46D6-7E9C-11A2-5CD94D9F5B88}"/>
          </ac:spMkLst>
        </pc:spChg>
        <pc:spChg chg="add mod">
          <ac:chgData name="차은성(컴퓨터공학과)" userId="e729b3be-042f-4c19-b2cd-f6441f0566a0" providerId="ADAL" clId="{28FB377A-449C-4EB8-8B4C-7A8337561504}" dt="2023-05-24T19:10:47.120" v="4142" actId="1076"/>
          <ac:spMkLst>
            <pc:docMk/>
            <pc:sldMk cId="1028437630" sldId="294"/>
            <ac:spMk id="59" creationId="{4FD41EBE-BF85-E6CA-BDD1-7DC5622339A9}"/>
          </ac:spMkLst>
        </pc:spChg>
        <pc:spChg chg="add mod">
          <ac:chgData name="차은성(컴퓨터공학과)" userId="e729b3be-042f-4c19-b2cd-f6441f0566a0" providerId="ADAL" clId="{28FB377A-449C-4EB8-8B4C-7A8337561504}" dt="2023-05-24T19:12:46.465" v="4376" actId="1076"/>
          <ac:spMkLst>
            <pc:docMk/>
            <pc:sldMk cId="1028437630" sldId="294"/>
            <ac:spMk id="60" creationId="{31BD7EE6-125E-46D4-7A4B-7AC9D885B9FD}"/>
          </ac:spMkLst>
        </pc:spChg>
        <pc:spChg chg="add mod">
          <ac:chgData name="차은성(컴퓨터공학과)" userId="e729b3be-042f-4c19-b2cd-f6441f0566a0" providerId="ADAL" clId="{28FB377A-449C-4EB8-8B4C-7A8337561504}" dt="2023-05-24T21:41:01.274" v="15410" actId="1076"/>
          <ac:spMkLst>
            <pc:docMk/>
            <pc:sldMk cId="1028437630" sldId="294"/>
            <ac:spMk id="62" creationId="{919EC616-DA73-7442-4569-AEAD14A7FA63}"/>
          </ac:spMkLst>
        </pc:spChg>
        <pc:grpChg chg="add mod">
          <ac:chgData name="차은성(컴퓨터공학과)" userId="e729b3be-042f-4c19-b2cd-f6441f0566a0" providerId="ADAL" clId="{28FB377A-449C-4EB8-8B4C-7A8337561504}" dt="2023-05-24T19:07:46.549" v="4093" actId="164"/>
          <ac:grpSpMkLst>
            <pc:docMk/>
            <pc:sldMk cId="1028437630" sldId="294"/>
            <ac:grpSpMk id="54" creationId="{FCCBFD41-DAE3-67DE-F542-E7ED6AD1078D}"/>
          </ac:grpSpMkLst>
        </pc:grpChg>
        <pc:picChg chg="add mod">
          <ac:chgData name="차은성(컴퓨터공학과)" userId="e729b3be-042f-4c19-b2cd-f6441f0566a0" providerId="ADAL" clId="{28FB377A-449C-4EB8-8B4C-7A8337561504}" dt="2023-05-24T19:02:12.408" v="4006" actId="732"/>
          <ac:picMkLst>
            <pc:docMk/>
            <pc:sldMk cId="1028437630" sldId="294"/>
            <ac:picMk id="7" creationId="{5ADFFF55-F9DA-8803-4B83-83C56AFE4904}"/>
          </ac:picMkLst>
        </pc:picChg>
        <pc:picChg chg="add mod">
          <ac:chgData name="차은성(컴퓨터공학과)" userId="e729b3be-042f-4c19-b2cd-f6441f0566a0" providerId="ADAL" clId="{28FB377A-449C-4EB8-8B4C-7A8337561504}" dt="2023-05-24T19:10:41.989" v="4141" actId="1076"/>
          <ac:picMkLst>
            <pc:docMk/>
            <pc:sldMk cId="1028437630" sldId="294"/>
            <ac:picMk id="10" creationId="{214B3AFB-E563-CC50-C2F1-291704261B7A}"/>
          </ac:picMkLst>
        </pc:picChg>
        <pc:picChg chg="del">
          <ac:chgData name="차은성(컴퓨터공학과)" userId="e729b3be-042f-4c19-b2cd-f6441f0566a0" providerId="ADAL" clId="{28FB377A-449C-4EB8-8B4C-7A8337561504}" dt="2023-05-24T18:59:51.269" v="3906" actId="478"/>
          <ac:picMkLst>
            <pc:docMk/>
            <pc:sldMk cId="1028437630" sldId="294"/>
            <ac:picMk id="11" creationId="{E298830C-0A14-CF56-B291-27C001AC9249}"/>
          </ac:picMkLst>
        </pc:picChg>
        <pc:picChg chg="del">
          <ac:chgData name="차은성(컴퓨터공학과)" userId="e729b3be-042f-4c19-b2cd-f6441f0566a0" providerId="ADAL" clId="{28FB377A-449C-4EB8-8B4C-7A8337561504}" dt="2023-05-24T18:59:51.269" v="3906" actId="478"/>
          <ac:picMkLst>
            <pc:docMk/>
            <pc:sldMk cId="1028437630" sldId="294"/>
            <ac:picMk id="13" creationId="{A64DBFAC-EA55-EE26-B5EE-11DD9F81ACB1}"/>
          </ac:picMkLst>
        </pc:picChg>
        <pc:picChg chg="add del mod">
          <ac:chgData name="차은성(컴퓨터공학과)" userId="e729b3be-042f-4c19-b2cd-f6441f0566a0" providerId="ADAL" clId="{28FB377A-449C-4EB8-8B4C-7A8337561504}" dt="2023-05-24T19:03:46.132" v="4048" actId="1076"/>
          <ac:picMkLst>
            <pc:docMk/>
            <pc:sldMk cId="1028437630" sldId="294"/>
            <ac:picMk id="14" creationId="{74FF6C31-EB28-E031-2868-B5758FE76BC3}"/>
          </ac:picMkLst>
        </pc:picChg>
        <pc:picChg chg="add mod">
          <ac:chgData name="차은성(컴퓨터공학과)" userId="e729b3be-042f-4c19-b2cd-f6441f0566a0" providerId="ADAL" clId="{28FB377A-449C-4EB8-8B4C-7A8337561504}" dt="2023-05-24T19:03:38.766" v="4046" actId="1076"/>
          <ac:picMkLst>
            <pc:docMk/>
            <pc:sldMk cId="1028437630" sldId="294"/>
            <ac:picMk id="17" creationId="{5DD85F0B-7FE5-B1EF-F9F1-CE22DC08E4D9}"/>
          </ac:picMkLst>
        </pc:picChg>
        <pc:picChg chg="del">
          <ac:chgData name="차은성(컴퓨터공학과)" userId="e729b3be-042f-4c19-b2cd-f6441f0566a0" providerId="ADAL" clId="{28FB377A-449C-4EB8-8B4C-7A8337561504}" dt="2023-05-24T18:59:51.269" v="3906" actId="478"/>
          <ac:picMkLst>
            <pc:docMk/>
            <pc:sldMk cId="1028437630" sldId="294"/>
            <ac:picMk id="18" creationId="{80DB0B86-63D3-2C6E-8AFA-5BF8BF6AA274}"/>
          </ac:picMkLst>
        </pc:picChg>
        <pc:picChg chg="add mod">
          <ac:chgData name="차은성(컴퓨터공학과)" userId="e729b3be-042f-4c19-b2cd-f6441f0566a0" providerId="ADAL" clId="{28FB377A-449C-4EB8-8B4C-7A8337561504}" dt="2023-05-24T19:03:38.766" v="4046" actId="1076"/>
          <ac:picMkLst>
            <pc:docMk/>
            <pc:sldMk cId="1028437630" sldId="294"/>
            <ac:picMk id="19" creationId="{D0877A07-E7A4-74B3-BD41-4B66094FA280}"/>
          </ac:picMkLst>
        </pc:picChg>
        <pc:picChg chg="add mod">
          <ac:chgData name="차은성(컴퓨터공학과)" userId="e729b3be-042f-4c19-b2cd-f6441f0566a0" providerId="ADAL" clId="{28FB377A-449C-4EB8-8B4C-7A8337561504}" dt="2023-05-24T19:03:38.766" v="4046" actId="1076"/>
          <ac:picMkLst>
            <pc:docMk/>
            <pc:sldMk cId="1028437630" sldId="294"/>
            <ac:picMk id="20" creationId="{40586465-95AD-870A-2222-FBA928EC5F5D}"/>
          </ac:picMkLst>
        </pc:picChg>
        <pc:picChg chg="add mod">
          <ac:chgData name="차은성(컴퓨터공학과)" userId="e729b3be-042f-4c19-b2cd-f6441f0566a0" providerId="ADAL" clId="{28FB377A-449C-4EB8-8B4C-7A8337561504}" dt="2023-05-24T19:03:38.766" v="4046" actId="1076"/>
          <ac:picMkLst>
            <pc:docMk/>
            <pc:sldMk cId="1028437630" sldId="294"/>
            <ac:picMk id="21" creationId="{2475E298-EF60-ABE3-7DE7-3926E5342689}"/>
          </ac:picMkLst>
        </pc:picChg>
        <pc:picChg chg="add mod">
          <ac:chgData name="차은성(컴퓨터공학과)" userId="e729b3be-042f-4c19-b2cd-f6441f0566a0" providerId="ADAL" clId="{28FB377A-449C-4EB8-8B4C-7A8337561504}" dt="2023-05-24T19:03:38.766" v="4046" actId="1076"/>
          <ac:picMkLst>
            <pc:docMk/>
            <pc:sldMk cId="1028437630" sldId="294"/>
            <ac:picMk id="22" creationId="{90277AB9-3565-783B-3899-C6C69FFA8A76}"/>
          </ac:picMkLst>
        </pc:picChg>
        <pc:picChg chg="add mod">
          <ac:chgData name="차은성(컴퓨터공학과)" userId="e729b3be-042f-4c19-b2cd-f6441f0566a0" providerId="ADAL" clId="{28FB377A-449C-4EB8-8B4C-7A8337561504}" dt="2023-05-24T19:03:38.766" v="4046" actId="1076"/>
          <ac:picMkLst>
            <pc:docMk/>
            <pc:sldMk cId="1028437630" sldId="294"/>
            <ac:picMk id="23" creationId="{DD63CB6B-D611-7EBA-BA4A-41F8947B9623}"/>
          </ac:picMkLst>
        </pc:picChg>
        <pc:picChg chg="add mod">
          <ac:chgData name="차은성(컴퓨터공학과)" userId="e729b3be-042f-4c19-b2cd-f6441f0566a0" providerId="ADAL" clId="{28FB377A-449C-4EB8-8B4C-7A8337561504}" dt="2023-05-24T19:05:10.878" v="4066" actId="14100"/>
          <ac:picMkLst>
            <pc:docMk/>
            <pc:sldMk cId="1028437630" sldId="294"/>
            <ac:picMk id="24" creationId="{786E31EF-CB8C-457D-C651-50763819E337}"/>
          </ac:picMkLst>
        </pc:picChg>
        <pc:picChg chg="add mod">
          <ac:chgData name="차은성(컴퓨터공학과)" userId="e729b3be-042f-4c19-b2cd-f6441f0566a0" providerId="ADAL" clId="{28FB377A-449C-4EB8-8B4C-7A8337561504}" dt="2023-05-24T19:04:30.992" v="4064" actId="1076"/>
          <ac:picMkLst>
            <pc:docMk/>
            <pc:sldMk cId="1028437630" sldId="294"/>
            <ac:picMk id="25" creationId="{E8D32474-CC35-F9D5-2E70-9593A72801A8}"/>
          </ac:picMkLst>
        </pc:picChg>
        <pc:picChg chg="add mod">
          <ac:chgData name="차은성(컴퓨터공학과)" userId="e729b3be-042f-4c19-b2cd-f6441f0566a0" providerId="ADAL" clId="{28FB377A-449C-4EB8-8B4C-7A8337561504}" dt="2023-05-24T19:04:30.992" v="4064" actId="1076"/>
          <ac:picMkLst>
            <pc:docMk/>
            <pc:sldMk cId="1028437630" sldId="294"/>
            <ac:picMk id="26" creationId="{E05BD518-97A8-3F15-88E3-1F37AC4EB464}"/>
          </ac:picMkLst>
        </pc:picChg>
        <pc:picChg chg="add mod">
          <ac:chgData name="차은성(컴퓨터공학과)" userId="e729b3be-042f-4c19-b2cd-f6441f0566a0" providerId="ADAL" clId="{28FB377A-449C-4EB8-8B4C-7A8337561504}" dt="2023-05-24T19:04:30.992" v="4064" actId="1076"/>
          <ac:picMkLst>
            <pc:docMk/>
            <pc:sldMk cId="1028437630" sldId="294"/>
            <ac:picMk id="27" creationId="{F7C786FB-1B8B-65F9-2E9C-8EA6F64A9EDF}"/>
          </ac:picMkLst>
        </pc:picChg>
        <pc:picChg chg="add mod">
          <ac:chgData name="차은성(컴퓨터공학과)" userId="e729b3be-042f-4c19-b2cd-f6441f0566a0" providerId="ADAL" clId="{28FB377A-449C-4EB8-8B4C-7A8337561504}" dt="2023-05-24T19:04:30.992" v="4064" actId="1076"/>
          <ac:picMkLst>
            <pc:docMk/>
            <pc:sldMk cId="1028437630" sldId="294"/>
            <ac:picMk id="28" creationId="{72BDFE93-EDAD-00C2-BAA8-20849AD8D476}"/>
          </ac:picMkLst>
        </pc:picChg>
        <pc:picChg chg="add mod">
          <ac:chgData name="차은성(컴퓨터공학과)" userId="e729b3be-042f-4c19-b2cd-f6441f0566a0" providerId="ADAL" clId="{28FB377A-449C-4EB8-8B4C-7A8337561504}" dt="2023-05-24T19:04:30.992" v="4064" actId="1076"/>
          <ac:picMkLst>
            <pc:docMk/>
            <pc:sldMk cId="1028437630" sldId="294"/>
            <ac:picMk id="29" creationId="{0819B3A4-2C7A-08B6-A98A-99F5BAEAEC47}"/>
          </ac:picMkLst>
        </pc:picChg>
        <pc:picChg chg="add mod">
          <ac:chgData name="차은성(컴퓨터공학과)" userId="e729b3be-042f-4c19-b2cd-f6441f0566a0" providerId="ADAL" clId="{28FB377A-449C-4EB8-8B4C-7A8337561504}" dt="2023-05-24T19:04:30.992" v="4064" actId="1076"/>
          <ac:picMkLst>
            <pc:docMk/>
            <pc:sldMk cId="1028437630" sldId="294"/>
            <ac:picMk id="30" creationId="{49F91A1B-9B12-0A3C-82D7-6866EDF394A2}"/>
          </ac:picMkLst>
        </pc:picChg>
        <pc:picChg chg="add mod">
          <ac:chgData name="차은성(컴퓨터공학과)" userId="e729b3be-042f-4c19-b2cd-f6441f0566a0" providerId="ADAL" clId="{28FB377A-449C-4EB8-8B4C-7A8337561504}" dt="2023-05-24T19:04:30.992" v="4064" actId="1076"/>
          <ac:picMkLst>
            <pc:docMk/>
            <pc:sldMk cId="1028437630" sldId="294"/>
            <ac:picMk id="31" creationId="{8E015AA3-C5D1-BE49-27EC-13F0C7884F00}"/>
          </ac:picMkLst>
        </pc:picChg>
        <pc:picChg chg="del">
          <ac:chgData name="차은성(컴퓨터공학과)" userId="e729b3be-042f-4c19-b2cd-f6441f0566a0" providerId="ADAL" clId="{28FB377A-449C-4EB8-8B4C-7A8337561504}" dt="2023-05-24T18:59:53.422" v="3907" actId="478"/>
          <ac:picMkLst>
            <pc:docMk/>
            <pc:sldMk cId="1028437630" sldId="294"/>
            <ac:picMk id="3074" creationId="{91950CF3-2A9A-FA1D-57BC-06399AC21034}"/>
          </ac:picMkLst>
        </pc:picChg>
        <pc:cxnChg chg="add mod">
          <ac:chgData name="차은성(컴퓨터공학과)" userId="e729b3be-042f-4c19-b2cd-f6441f0566a0" providerId="ADAL" clId="{28FB377A-449C-4EB8-8B4C-7A8337561504}" dt="2023-05-24T19:07:46.549" v="4093" actId="164"/>
          <ac:cxnSpMkLst>
            <pc:docMk/>
            <pc:sldMk cId="1028437630" sldId="294"/>
            <ac:cxnSpMk id="34" creationId="{FA5D32EF-659D-3209-A1E7-C74828C4E8B7}"/>
          </ac:cxnSpMkLst>
        </pc:cxnChg>
        <pc:cxnChg chg="add mod">
          <ac:chgData name="차은성(컴퓨터공학과)" userId="e729b3be-042f-4c19-b2cd-f6441f0566a0" providerId="ADAL" clId="{28FB377A-449C-4EB8-8B4C-7A8337561504}" dt="2023-05-24T19:07:46.549" v="4093" actId="164"/>
          <ac:cxnSpMkLst>
            <pc:docMk/>
            <pc:sldMk cId="1028437630" sldId="294"/>
            <ac:cxnSpMk id="36" creationId="{947F7CB4-450D-6435-FB11-E33BD07DBA8B}"/>
          </ac:cxnSpMkLst>
        </pc:cxnChg>
        <pc:cxnChg chg="add mod">
          <ac:chgData name="차은성(컴퓨터공학과)" userId="e729b3be-042f-4c19-b2cd-f6441f0566a0" providerId="ADAL" clId="{28FB377A-449C-4EB8-8B4C-7A8337561504}" dt="2023-05-24T19:07:46.549" v="4093" actId="164"/>
          <ac:cxnSpMkLst>
            <pc:docMk/>
            <pc:sldMk cId="1028437630" sldId="294"/>
            <ac:cxnSpMk id="39" creationId="{249C9135-9B87-5B13-18FC-58322D1AEA9D}"/>
          </ac:cxnSpMkLst>
        </pc:cxnChg>
        <pc:cxnChg chg="add mod">
          <ac:chgData name="차은성(컴퓨터공학과)" userId="e729b3be-042f-4c19-b2cd-f6441f0566a0" providerId="ADAL" clId="{28FB377A-449C-4EB8-8B4C-7A8337561504}" dt="2023-05-24T19:07:46.549" v="4093" actId="164"/>
          <ac:cxnSpMkLst>
            <pc:docMk/>
            <pc:sldMk cId="1028437630" sldId="294"/>
            <ac:cxnSpMk id="42" creationId="{A6F186BA-790C-C5B2-D998-D8AF2529795C}"/>
          </ac:cxnSpMkLst>
        </pc:cxnChg>
        <pc:cxnChg chg="add mod">
          <ac:chgData name="차은성(컴퓨터공학과)" userId="e729b3be-042f-4c19-b2cd-f6441f0566a0" providerId="ADAL" clId="{28FB377A-449C-4EB8-8B4C-7A8337561504}" dt="2023-05-24T19:07:46.549" v="4093" actId="164"/>
          <ac:cxnSpMkLst>
            <pc:docMk/>
            <pc:sldMk cId="1028437630" sldId="294"/>
            <ac:cxnSpMk id="45" creationId="{A1717E1C-FBAC-D02A-BEA9-66A13C231764}"/>
          </ac:cxnSpMkLst>
        </pc:cxnChg>
        <pc:cxnChg chg="add mod">
          <ac:chgData name="차은성(컴퓨터공학과)" userId="e729b3be-042f-4c19-b2cd-f6441f0566a0" providerId="ADAL" clId="{28FB377A-449C-4EB8-8B4C-7A8337561504}" dt="2023-05-24T19:07:17.630" v="4092" actId="692"/>
          <ac:cxnSpMkLst>
            <pc:docMk/>
            <pc:sldMk cId="1028437630" sldId="294"/>
            <ac:cxnSpMk id="48" creationId="{1741AAA4-A041-5EBB-F43F-C334B7FE7CA2}"/>
          </ac:cxnSpMkLst>
        </pc:cxnChg>
        <pc:cxnChg chg="add mod">
          <ac:chgData name="차은성(컴퓨터공학과)" userId="e729b3be-042f-4c19-b2cd-f6441f0566a0" providerId="ADAL" clId="{28FB377A-449C-4EB8-8B4C-7A8337561504}" dt="2023-05-24T19:07:46.549" v="4093" actId="164"/>
          <ac:cxnSpMkLst>
            <pc:docMk/>
            <pc:sldMk cId="1028437630" sldId="294"/>
            <ac:cxnSpMk id="51" creationId="{CE51B13F-D290-7EB5-F675-842C6A14F858}"/>
          </ac:cxnSpMkLst>
        </pc:cxnChg>
      </pc:sldChg>
      <pc:sldChg chg="delSp add del ord setBg delDesignElem">
        <pc:chgData name="차은성(컴퓨터공학과)" userId="e729b3be-042f-4c19-b2cd-f6441f0566a0" providerId="ADAL" clId="{28FB377A-449C-4EB8-8B4C-7A8337561504}" dt="2023-05-24T19:22:22.990" v="5105" actId="47"/>
        <pc:sldMkLst>
          <pc:docMk/>
          <pc:sldMk cId="1629337881" sldId="295"/>
        </pc:sldMkLst>
        <pc:spChg chg="del">
          <ac:chgData name="차은성(컴퓨터공학과)" userId="e729b3be-042f-4c19-b2cd-f6441f0566a0" providerId="ADAL" clId="{28FB377A-449C-4EB8-8B4C-7A8337561504}" dt="2023-05-24T19:15:48.720" v="4478"/>
          <ac:spMkLst>
            <pc:docMk/>
            <pc:sldMk cId="1629337881" sldId="295"/>
            <ac:spMk id="11" creationId="{022BDE4A-8A20-4A69-9C5A-581C82036A4D}"/>
          </ac:spMkLst>
        </pc:spChg>
      </pc:sldChg>
      <pc:sldChg chg="add del">
        <pc:chgData name="차은성(컴퓨터공학과)" userId="e729b3be-042f-4c19-b2cd-f6441f0566a0" providerId="ADAL" clId="{28FB377A-449C-4EB8-8B4C-7A8337561504}" dt="2023-05-24T19:00:06.192" v="3911"/>
        <pc:sldMkLst>
          <pc:docMk/>
          <pc:sldMk cId="3379734559" sldId="295"/>
        </pc:sldMkLst>
      </pc:sldChg>
      <pc:sldChg chg="add del">
        <pc:chgData name="차은성(컴퓨터공학과)" userId="e729b3be-042f-4c19-b2cd-f6441f0566a0" providerId="ADAL" clId="{28FB377A-449C-4EB8-8B4C-7A8337561504}" dt="2023-05-24T19:00:05.905" v="3910"/>
        <pc:sldMkLst>
          <pc:docMk/>
          <pc:sldMk cId="337366054" sldId="296"/>
        </pc:sldMkLst>
      </pc:sldChg>
      <pc:sldChg chg="addSp delSp modSp add mod ord">
        <pc:chgData name="차은성(컴퓨터공학과)" userId="e729b3be-042f-4c19-b2cd-f6441f0566a0" providerId="ADAL" clId="{28FB377A-449C-4EB8-8B4C-7A8337561504}" dt="2023-05-24T20:09:59.992" v="6849" actId="1076"/>
        <pc:sldMkLst>
          <pc:docMk/>
          <pc:sldMk cId="934652446" sldId="296"/>
        </pc:sldMkLst>
        <pc:spChg chg="add del mod">
          <ac:chgData name="차은성(컴퓨터공학과)" userId="e729b3be-042f-4c19-b2cd-f6441f0566a0" providerId="ADAL" clId="{28FB377A-449C-4EB8-8B4C-7A8337561504}" dt="2023-05-24T20:09:58.343" v="6848" actId="478"/>
          <ac:spMkLst>
            <pc:docMk/>
            <pc:sldMk cId="934652446" sldId="296"/>
            <ac:spMk id="3" creationId="{E096A3F3-297C-B604-6EB1-18337958D310}"/>
          </ac:spMkLst>
        </pc:spChg>
        <pc:spChg chg="del">
          <ac:chgData name="차은성(컴퓨터공학과)" userId="e729b3be-042f-4c19-b2cd-f6441f0566a0" providerId="ADAL" clId="{28FB377A-449C-4EB8-8B4C-7A8337561504}" dt="2023-05-24T20:09:51.534" v="6846" actId="478"/>
          <ac:spMkLst>
            <pc:docMk/>
            <pc:sldMk cId="934652446" sldId="296"/>
            <ac:spMk id="4" creationId="{23229E58-E6D3-02D0-FE7D-146CE2A9F04B}"/>
          </ac:spMkLst>
        </pc:spChg>
        <pc:picChg chg="mod">
          <ac:chgData name="차은성(컴퓨터공학과)" userId="e729b3be-042f-4c19-b2cd-f6441f0566a0" providerId="ADAL" clId="{28FB377A-449C-4EB8-8B4C-7A8337561504}" dt="2023-05-24T20:09:59.992" v="6849" actId="1076"/>
          <ac:picMkLst>
            <pc:docMk/>
            <pc:sldMk cId="934652446" sldId="296"/>
            <ac:picMk id="5" creationId="{D831C815-19CA-E407-6AC5-DC630ED453EA}"/>
          </ac:picMkLst>
        </pc:picChg>
      </pc:sldChg>
      <pc:sldChg chg="addSp delSp modSp add mod modAnim">
        <pc:chgData name="차은성(컴퓨터공학과)" userId="e729b3be-042f-4c19-b2cd-f6441f0566a0" providerId="ADAL" clId="{28FB377A-449C-4EB8-8B4C-7A8337561504}" dt="2023-05-24T19:34:40.934" v="5345" actId="20577"/>
        <pc:sldMkLst>
          <pc:docMk/>
          <pc:sldMk cId="1134287286" sldId="297"/>
        </pc:sldMkLst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2" creationId="{BCD4CCE3-F252-F85F-F2F1-C3B569A6168A}"/>
          </ac:spMkLst>
        </pc:spChg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3" creationId="{55FA4308-C83A-BBF6-C2EA-38E3466F2AFC}"/>
          </ac:spMkLst>
        </pc:spChg>
        <pc:spChg chg="mod">
          <ac:chgData name="차은성(컴퓨터공학과)" userId="e729b3be-042f-4c19-b2cd-f6441f0566a0" providerId="ADAL" clId="{28FB377A-449C-4EB8-8B4C-7A8337561504}" dt="2023-05-24T19:17:08.931" v="4531" actId="20577"/>
          <ac:spMkLst>
            <pc:docMk/>
            <pc:sldMk cId="1134287286" sldId="297"/>
            <ac:spMk id="5" creationId="{5B06F234-7A9F-4216-9193-1DC7484D9E72}"/>
          </ac:spMkLst>
        </pc:spChg>
        <pc:spChg chg="mod">
          <ac:chgData name="차은성(컴퓨터공학과)" userId="e729b3be-042f-4c19-b2cd-f6441f0566a0" providerId="ADAL" clId="{28FB377A-449C-4EB8-8B4C-7A8337561504}" dt="2023-05-24T19:16:49.026" v="4523" actId="20577"/>
          <ac:spMkLst>
            <pc:docMk/>
            <pc:sldMk cId="1134287286" sldId="297"/>
            <ac:spMk id="6" creationId="{A6786FC4-6CD6-451A-A24D-5C49549362B0}"/>
          </ac:spMkLst>
        </pc:spChg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12" creationId="{25954E9B-31E6-1FB9-4807-1D78245AF3EB}"/>
          </ac:spMkLst>
        </pc:spChg>
        <pc:spChg chg="add mod">
          <ac:chgData name="차은성(컴퓨터공학과)" userId="e729b3be-042f-4c19-b2cd-f6441f0566a0" providerId="ADAL" clId="{28FB377A-449C-4EB8-8B4C-7A8337561504}" dt="2023-05-24T19:34:40.934" v="5345" actId="20577"/>
          <ac:spMkLst>
            <pc:docMk/>
            <pc:sldMk cId="1134287286" sldId="297"/>
            <ac:spMk id="13" creationId="{85F515A3-408F-4E5D-D0C9-D2AA52C402CD}"/>
          </ac:spMkLst>
        </pc:spChg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15" creationId="{5808DF8D-73BC-BA5B-83A5-CF6AA5E284E2}"/>
          </ac:spMkLst>
        </pc:spChg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16" creationId="{E3A0F53D-FA57-45CA-095A-88FACA10515B}"/>
          </ac:spMkLst>
        </pc:spChg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32" creationId="{17BAE523-D69B-106E-5612-9068FB1A489C}"/>
          </ac:spMkLst>
        </pc:spChg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55" creationId="{6E8286A5-7A2B-4959-B137-B99364D0CEBF}"/>
          </ac:spMkLst>
        </pc:spChg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56" creationId="{59CE1E1A-9F48-AB33-4A8A-B36F9EA37A77}"/>
          </ac:spMkLst>
        </pc:spChg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57" creationId="{F91CAC51-7CA7-E348-453E-8501919D70E0}"/>
          </ac:spMkLst>
        </pc:spChg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58" creationId="{DBE91306-46D6-7E9C-11A2-5CD94D9F5B88}"/>
          </ac:spMkLst>
        </pc:spChg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59" creationId="{4FD41EBE-BF85-E6CA-BDD1-7DC5622339A9}"/>
          </ac:spMkLst>
        </pc:spChg>
        <pc:spChg chg="del">
          <ac:chgData name="차은성(컴퓨터공학과)" userId="e729b3be-042f-4c19-b2cd-f6441f0566a0" providerId="ADAL" clId="{28FB377A-449C-4EB8-8B4C-7A8337561504}" dt="2023-05-24T19:16:19.980" v="4481" actId="478"/>
          <ac:spMkLst>
            <pc:docMk/>
            <pc:sldMk cId="1134287286" sldId="297"/>
            <ac:spMk id="60" creationId="{31BD7EE6-125E-46D4-7A4B-7AC9D885B9FD}"/>
          </ac:spMkLst>
        </pc:spChg>
        <pc:grpChg chg="del">
          <ac:chgData name="차은성(컴퓨터공학과)" userId="e729b3be-042f-4c19-b2cd-f6441f0566a0" providerId="ADAL" clId="{28FB377A-449C-4EB8-8B4C-7A8337561504}" dt="2023-05-24T19:16:19.980" v="4481" actId="478"/>
          <ac:grpSpMkLst>
            <pc:docMk/>
            <pc:sldMk cId="1134287286" sldId="297"/>
            <ac:grpSpMk id="54" creationId="{FCCBFD41-DAE3-67DE-F542-E7ED6AD1078D}"/>
          </ac:grpSpMkLst>
        </pc:grp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7" creationId="{5ADFFF55-F9DA-8803-4B83-83C56AFE4904}"/>
          </ac:picMkLst>
        </pc:picChg>
        <pc:picChg chg="add mod">
          <ac:chgData name="차은성(컴퓨터공학과)" userId="e729b3be-042f-4c19-b2cd-f6441f0566a0" providerId="ADAL" clId="{28FB377A-449C-4EB8-8B4C-7A8337561504}" dt="2023-05-24T19:23:09.264" v="5109" actId="1076"/>
          <ac:picMkLst>
            <pc:docMk/>
            <pc:sldMk cId="1134287286" sldId="297"/>
            <ac:picMk id="9" creationId="{1C9789AA-D1F5-D3FA-ECCA-823A1383FD55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10" creationId="{214B3AFB-E563-CC50-C2F1-291704261B7A}"/>
          </ac:picMkLst>
        </pc:picChg>
        <pc:picChg chg="add del mod">
          <ac:chgData name="차은성(컴퓨터공학과)" userId="e729b3be-042f-4c19-b2cd-f6441f0566a0" providerId="ADAL" clId="{28FB377A-449C-4EB8-8B4C-7A8337561504}" dt="2023-05-24T19:23:12.109" v="5111" actId="478"/>
          <ac:picMkLst>
            <pc:docMk/>
            <pc:sldMk cId="1134287286" sldId="297"/>
            <ac:picMk id="11" creationId="{69E75D4D-095C-DA39-A655-0D6D601FAC06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14" creationId="{74FF6C31-EB28-E031-2868-B5758FE76BC3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17" creationId="{5DD85F0B-7FE5-B1EF-F9F1-CE22DC08E4D9}"/>
          </ac:picMkLst>
        </pc:picChg>
        <pc:picChg chg="add del mod">
          <ac:chgData name="차은성(컴퓨터공학과)" userId="e729b3be-042f-4c19-b2cd-f6441f0566a0" providerId="ADAL" clId="{28FB377A-449C-4EB8-8B4C-7A8337561504}" dt="2023-05-24T19:24:39.835" v="5261" actId="478"/>
          <ac:picMkLst>
            <pc:docMk/>
            <pc:sldMk cId="1134287286" sldId="297"/>
            <ac:picMk id="18" creationId="{7C0E7635-77BF-7246-BEAD-884F982BBC3B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19" creationId="{D0877A07-E7A4-74B3-BD41-4B66094FA280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20" creationId="{40586465-95AD-870A-2222-FBA928EC5F5D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21" creationId="{2475E298-EF60-ABE3-7DE7-3926E5342689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22" creationId="{90277AB9-3565-783B-3899-C6C69FFA8A76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23" creationId="{DD63CB6B-D611-7EBA-BA4A-41F8947B9623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24" creationId="{786E31EF-CB8C-457D-C651-50763819E337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25" creationId="{E8D32474-CC35-F9D5-2E70-9593A72801A8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26" creationId="{E05BD518-97A8-3F15-88E3-1F37AC4EB464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27" creationId="{F7C786FB-1B8B-65F9-2E9C-8EA6F64A9EDF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28" creationId="{72BDFE93-EDAD-00C2-BAA8-20849AD8D476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29" creationId="{0819B3A4-2C7A-08B6-A98A-99F5BAEAEC47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30" creationId="{49F91A1B-9B12-0A3C-82D7-6866EDF394A2}"/>
          </ac:picMkLst>
        </pc:picChg>
        <pc:picChg chg="del">
          <ac:chgData name="차은성(컴퓨터공학과)" userId="e729b3be-042f-4c19-b2cd-f6441f0566a0" providerId="ADAL" clId="{28FB377A-449C-4EB8-8B4C-7A8337561504}" dt="2023-05-24T19:16:19.980" v="4481" actId="478"/>
          <ac:picMkLst>
            <pc:docMk/>
            <pc:sldMk cId="1134287286" sldId="297"/>
            <ac:picMk id="31" creationId="{8E015AA3-C5D1-BE49-27EC-13F0C7884F00}"/>
          </ac:picMkLst>
        </pc:picChg>
        <pc:picChg chg="add mod">
          <ac:chgData name="차은성(컴퓨터공학과)" userId="e729b3be-042f-4c19-b2cd-f6441f0566a0" providerId="ADAL" clId="{28FB377A-449C-4EB8-8B4C-7A8337561504}" dt="2023-05-24T19:25:00.077" v="5270" actId="1076"/>
          <ac:picMkLst>
            <pc:docMk/>
            <pc:sldMk cId="1134287286" sldId="297"/>
            <ac:picMk id="33" creationId="{95CDEDFF-69DC-2E8A-7D6E-FF8C2DEEA4C0}"/>
          </ac:picMkLst>
        </pc:picChg>
        <pc:cxnChg chg="del">
          <ac:chgData name="차은성(컴퓨터공학과)" userId="e729b3be-042f-4c19-b2cd-f6441f0566a0" providerId="ADAL" clId="{28FB377A-449C-4EB8-8B4C-7A8337561504}" dt="2023-05-24T19:16:19.980" v="4481" actId="478"/>
          <ac:cxnSpMkLst>
            <pc:docMk/>
            <pc:sldMk cId="1134287286" sldId="297"/>
            <ac:cxnSpMk id="48" creationId="{1741AAA4-A041-5EBB-F43F-C334B7FE7CA2}"/>
          </ac:cxnSpMkLst>
        </pc:cxnChg>
      </pc:sldChg>
      <pc:sldChg chg="add del">
        <pc:chgData name="차은성(컴퓨터공학과)" userId="e729b3be-042f-4c19-b2cd-f6441f0566a0" providerId="ADAL" clId="{28FB377A-449C-4EB8-8B4C-7A8337561504}" dt="2023-05-24T20:39:22.180" v="8558" actId="47"/>
        <pc:sldMkLst>
          <pc:docMk/>
          <pc:sldMk cId="843056168" sldId="298"/>
        </pc:sldMkLst>
      </pc:sldChg>
      <pc:sldChg chg="add del">
        <pc:chgData name="차은성(컴퓨터공학과)" userId="e729b3be-042f-4c19-b2cd-f6441f0566a0" providerId="ADAL" clId="{28FB377A-449C-4EB8-8B4C-7A8337561504}" dt="2023-05-24T20:39:21.664" v="8557" actId="47"/>
        <pc:sldMkLst>
          <pc:docMk/>
          <pc:sldMk cId="15609272" sldId="299"/>
        </pc:sldMkLst>
      </pc:sldChg>
      <pc:sldChg chg="addSp delSp modSp add mod">
        <pc:chgData name="차은성(컴퓨터공학과)" userId="e729b3be-042f-4c19-b2cd-f6441f0566a0" providerId="ADAL" clId="{28FB377A-449C-4EB8-8B4C-7A8337561504}" dt="2023-05-24T20:11:51.796" v="6900" actId="1076"/>
        <pc:sldMkLst>
          <pc:docMk/>
          <pc:sldMk cId="278111815" sldId="300"/>
        </pc:sldMkLst>
        <pc:spChg chg="add del mod">
          <ac:chgData name="차은성(컴퓨터공학과)" userId="e729b3be-042f-4c19-b2cd-f6441f0566a0" providerId="ADAL" clId="{28FB377A-449C-4EB8-8B4C-7A8337561504}" dt="2023-05-24T19:39:03.622" v="5731" actId="478"/>
          <ac:spMkLst>
            <pc:docMk/>
            <pc:sldMk cId="278111815" sldId="300"/>
            <ac:spMk id="2" creationId="{AAD07D7A-8AF1-E275-D078-48AFB58F18D9}"/>
          </ac:spMkLst>
        </pc:spChg>
        <pc:spChg chg="add del mod">
          <ac:chgData name="차은성(컴퓨터공학과)" userId="e729b3be-042f-4c19-b2cd-f6441f0566a0" providerId="ADAL" clId="{28FB377A-449C-4EB8-8B4C-7A8337561504}" dt="2023-05-24T19:50:10.957" v="6163" actId="478"/>
          <ac:spMkLst>
            <pc:docMk/>
            <pc:sldMk cId="278111815" sldId="300"/>
            <ac:spMk id="10" creationId="{F3D07BB2-4CDF-1842-043B-3CD746AF8A50}"/>
          </ac:spMkLst>
        </pc:spChg>
        <pc:spChg chg="add del mod">
          <ac:chgData name="차은성(컴퓨터공학과)" userId="e729b3be-042f-4c19-b2cd-f6441f0566a0" providerId="ADAL" clId="{28FB377A-449C-4EB8-8B4C-7A8337561504}" dt="2023-05-24T19:50:49.222" v="6181" actId="478"/>
          <ac:spMkLst>
            <pc:docMk/>
            <pc:sldMk cId="278111815" sldId="300"/>
            <ac:spMk id="11" creationId="{7B514DBA-FDDB-20AF-6A6D-4C99CB24AF50}"/>
          </ac:spMkLst>
        </pc:spChg>
        <pc:spChg chg="add mod">
          <ac:chgData name="차은성(컴퓨터공학과)" userId="e729b3be-042f-4c19-b2cd-f6441f0566a0" providerId="ADAL" clId="{28FB377A-449C-4EB8-8B4C-7A8337561504}" dt="2023-05-24T19:53:01.693" v="6218" actId="1076"/>
          <ac:spMkLst>
            <pc:docMk/>
            <pc:sldMk cId="278111815" sldId="300"/>
            <ac:spMk id="12" creationId="{868AE278-177E-DCC7-C835-B1C87A040BD5}"/>
          </ac:spMkLst>
        </pc:spChg>
        <pc:spChg chg="add del mod">
          <ac:chgData name="차은성(컴퓨터공학과)" userId="e729b3be-042f-4c19-b2cd-f6441f0566a0" providerId="ADAL" clId="{28FB377A-449C-4EB8-8B4C-7A8337561504}" dt="2023-05-24T19:55:39.183" v="6318"/>
          <ac:spMkLst>
            <pc:docMk/>
            <pc:sldMk cId="278111815" sldId="300"/>
            <ac:spMk id="13" creationId="{85F515A3-408F-4E5D-D0C9-D2AA52C402CD}"/>
          </ac:spMkLst>
        </pc:spChg>
        <pc:spChg chg="add mod">
          <ac:chgData name="차은성(컴퓨터공학과)" userId="e729b3be-042f-4c19-b2cd-f6441f0566a0" providerId="ADAL" clId="{28FB377A-449C-4EB8-8B4C-7A8337561504}" dt="2023-05-24T19:51:25.113" v="6191" actId="1076"/>
          <ac:spMkLst>
            <pc:docMk/>
            <pc:sldMk cId="278111815" sldId="300"/>
            <ac:spMk id="22" creationId="{A35806FE-E50B-3BFC-005E-7F6E8C7016D7}"/>
          </ac:spMkLst>
        </pc:spChg>
        <pc:spChg chg="add del mod">
          <ac:chgData name="차은성(컴퓨터공학과)" userId="e729b3be-042f-4c19-b2cd-f6441f0566a0" providerId="ADAL" clId="{28FB377A-449C-4EB8-8B4C-7A8337561504}" dt="2023-05-24T19:41:05.174" v="5853" actId="478"/>
          <ac:spMkLst>
            <pc:docMk/>
            <pc:sldMk cId="278111815" sldId="300"/>
            <ac:spMk id="23" creationId="{0724F0EA-BA55-F7D3-9FC4-F4A078851FD0}"/>
          </ac:spMkLst>
        </pc:spChg>
        <pc:spChg chg="add mod">
          <ac:chgData name="차은성(컴퓨터공학과)" userId="e729b3be-042f-4c19-b2cd-f6441f0566a0" providerId="ADAL" clId="{28FB377A-449C-4EB8-8B4C-7A8337561504}" dt="2023-05-24T19:51:25.113" v="6191" actId="1076"/>
          <ac:spMkLst>
            <pc:docMk/>
            <pc:sldMk cId="278111815" sldId="300"/>
            <ac:spMk id="24" creationId="{00E34169-3291-7B7A-0B14-1F104254AFFD}"/>
          </ac:spMkLst>
        </pc:spChg>
        <pc:spChg chg="add mod">
          <ac:chgData name="차은성(컴퓨터공학과)" userId="e729b3be-042f-4c19-b2cd-f6441f0566a0" providerId="ADAL" clId="{28FB377A-449C-4EB8-8B4C-7A8337561504}" dt="2023-05-24T19:51:25.113" v="6191" actId="1076"/>
          <ac:spMkLst>
            <pc:docMk/>
            <pc:sldMk cId="278111815" sldId="300"/>
            <ac:spMk id="25" creationId="{DC636692-BF02-2965-1583-630B7D238521}"/>
          </ac:spMkLst>
        </pc:spChg>
        <pc:spChg chg="add mod">
          <ac:chgData name="차은성(컴퓨터공학과)" userId="e729b3be-042f-4c19-b2cd-f6441f0566a0" providerId="ADAL" clId="{28FB377A-449C-4EB8-8B4C-7A8337561504}" dt="2023-05-24T19:51:25.113" v="6191" actId="1076"/>
          <ac:spMkLst>
            <pc:docMk/>
            <pc:sldMk cId="278111815" sldId="300"/>
            <ac:spMk id="26" creationId="{1209AD21-FA01-B31A-34B8-41F09292FA15}"/>
          </ac:spMkLst>
        </pc:spChg>
        <pc:spChg chg="add mod">
          <ac:chgData name="차은성(컴퓨터공학과)" userId="e729b3be-042f-4c19-b2cd-f6441f0566a0" providerId="ADAL" clId="{28FB377A-449C-4EB8-8B4C-7A8337561504}" dt="2023-05-24T19:53:06.986" v="6219" actId="1076"/>
          <ac:spMkLst>
            <pc:docMk/>
            <pc:sldMk cId="278111815" sldId="300"/>
            <ac:spMk id="34" creationId="{8733CCF1-78FC-8B70-9134-0D8B5B1A81E7}"/>
          </ac:spMkLst>
        </pc:spChg>
        <pc:spChg chg="add mod">
          <ac:chgData name="차은성(컴퓨터공학과)" userId="e729b3be-042f-4c19-b2cd-f6441f0566a0" providerId="ADAL" clId="{28FB377A-449C-4EB8-8B4C-7A8337561504}" dt="2023-05-24T19:54:11.880" v="6246" actId="14100"/>
          <ac:spMkLst>
            <pc:docMk/>
            <pc:sldMk cId="278111815" sldId="300"/>
            <ac:spMk id="35" creationId="{E82F2E42-78A7-CF23-6FFC-7FC342D1E4D3}"/>
          </ac:spMkLst>
        </pc:spChg>
        <pc:spChg chg="add del mod">
          <ac:chgData name="차은성(컴퓨터공학과)" userId="e729b3be-042f-4c19-b2cd-f6441f0566a0" providerId="ADAL" clId="{28FB377A-449C-4EB8-8B4C-7A8337561504}" dt="2023-05-24T19:51:25.113" v="6191" actId="1076"/>
          <ac:spMkLst>
            <pc:docMk/>
            <pc:sldMk cId="278111815" sldId="300"/>
            <ac:spMk id="36" creationId="{D3BF5A5B-9770-FC0C-DE3D-50DCDB7728CF}"/>
          </ac:spMkLst>
        </pc:spChg>
        <pc:spChg chg="add del mod">
          <ac:chgData name="차은성(컴퓨터공학과)" userId="e729b3be-042f-4c19-b2cd-f6441f0566a0" providerId="ADAL" clId="{28FB377A-449C-4EB8-8B4C-7A8337561504}" dt="2023-05-24T19:46:58.632" v="6029" actId="478"/>
          <ac:spMkLst>
            <pc:docMk/>
            <pc:sldMk cId="278111815" sldId="300"/>
            <ac:spMk id="37" creationId="{6BFE6B91-C030-0344-542E-0792D7F3C2BE}"/>
          </ac:spMkLst>
        </pc:spChg>
        <pc:spChg chg="add del mod">
          <ac:chgData name="차은성(컴퓨터공학과)" userId="e729b3be-042f-4c19-b2cd-f6441f0566a0" providerId="ADAL" clId="{28FB377A-449C-4EB8-8B4C-7A8337561504}" dt="2023-05-24T19:50:10.959" v="6165"/>
          <ac:spMkLst>
            <pc:docMk/>
            <pc:sldMk cId="278111815" sldId="300"/>
            <ac:spMk id="38" creationId="{2B1250A7-EFB9-D9E9-D962-689DC4AA95AE}"/>
          </ac:spMkLst>
        </pc:spChg>
        <pc:spChg chg="add del mod">
          <ac:chgData name="차은성(컴퓨터공학과)" userId="e729b3be-042f-4c19-b2cd-f6441f0566a0" providerId="ADAL" clId="{28FB377A-449C-4EB8-8B4C-7A8337561504}" dt="2023-05-24T19:48:28.277" v="6074" actId="478"/>
          <ac:spMkLst>
            <pc:docMk/>
            <pc:sldMk cId="278111815" sldId="300"/>
            <ac:spMk id="39" creationId="{8B6CFE6F-86D1-E273-E787-22FEF7B808A3}"/>
          </ac:spMkLst>
        </pc:spChg>
        <pc:spChg chg="add mod">
          <ac:chgData name="차은성(컴퓨터공학과)" userId="e729b3be-042f-4c19-b2cd-f6441f0566a0" providerId="ADAL" clId="{28FB377A-449C-4EB8-8B4C-7A8337561504}" dt="2023-05-24T19:51:25.113" v="6191" actId="1076"/>
          <ac:spMkLst>
            <pc:docMk/>
            <pc:sldMk cId="278111815" sldId="300"/>
            <ac:spMk id="40" creationId="{E47AACD3-EE7A-7CF1-33AB-DDBADBA9C334}"/>
          </ac:spMkLst>
        </pc:spChg>
        <pc:spChg chg="add mod">
          <ac:chgData name="차은성(컴퓨터공학과)" userId="e729b3be-042f-4c19-b2cd-f6441f0566a0" providerId="ADAL" clId="{28FB377A-449C-4EB8-8B4C-7A8337561504}" dt="2023-05-24T19:53:06.986" v="6219" actId="1076"/>
          <ac:spMkLst>
            <pc:docMk/>
            <pc:sldMk cId="278111815" sldId="300"/>
            <ac:spMk id="41" creationId="{7C367737-4F85-6D74-D03D-BBF54953FA6A}"/>
          </ac:spMkLst>
        </pc:spChg>
        <pc:spChg chg="add mod">
          <ac:chgData name="차은성(컴퓨터공학과)" userId="e729b3be-042f-4c19-b2cd-f6441f0566a0" providerId="ADAL" clId="{28FB377A-449C-4EB8-8B4C-7A8337561504}" dt="2023-05-24T19:53:06.986" v="6219" actId="1076"/>
          <ac:spMkLst>
            <pc:docMk/>
            <pc:sldMk cId="278111815" sldId="300"/>
            <ac:spMk id="42" creationId="{F378C9D6-B9FF-378B-8319-ECDF35B67F39}"/>
          </ac:spMkLst>
        </pc:spChg>
        <pc:spChg chg="add del mod">
          <ac:chgData name="차은성(컴퓨터공학과)" userId="e729b3be-042f-4c19-b2cd-f6441f0566a0" providerId="ADAL" clId="{28FB377A-449C-4EB8-8B4C-7A8337561504}" dt="2023-05-24T19:53:13.933" v="6222" actId="478"/>
          <ac:spMkLst>
            <pc:docMk/>
            <pc:sldMk cId="278111815" sldId="300"/>
            <ac:spMk id="43" creationId="{77F8F3A8-5A57-084E-508A-C382FC362249}"/>
          </ac:spMkLst>
        </pc:spChg>
        <pc:spChg chg="add mod">
          <ac:chgData name="차은성(컴퓨터공학과)" userId="e729b3be-042f-4c19-b2cd-f6441f0566a0" providerId="ADAL" clId="{28FB377A-449C-4EB8-8B4C-7A8337561504}" dt="2023-05-24T20:11:36.697" v="6891" actId="1076"/>
          <ac:spMkLst>
            <pc:docMk/>
            <pc:sldMk cId="278111815" sldId="300"/>
            <ac:spMk id="44" creationId="{7CD3C7D0-E98A-FA7C-2B3F-96F287BE6627}"/>
          </ac:spMkLst>
        </pc:spChg>
        <pc:spChg chg="add del mod">
          <ac:chgData name="차은성(컴퓨터공학과)" userId="e729b3be-042f-4c19-b2cd-f6441f0566a0" providerId="ADAL" clId="{28FB377A-449C-4EB8-8B4C-7A8337561504}" dt="2023-05-24T19:54:09.001" v="6244"/>
          <ac:spMkLst>
            <pc:docMk/>
            <pc:sldMk cId="278111815" sldId="300"/>
            <ac:spMk id="45" creationId="{E0D0B552-29BF-19D6-B333-B3B56BB94767}"/>
          </ac:spMkLst>
        </pc:spChg>
        <pc:grpChg chg="add del mod">
          <ac:chgData name="차은성(컴퓨터공학과)" userId="e729b3be-042f-4c19-b2cd-f6441f0566a0" providerId="ADAL" clId="{28FB377A-449C-4EB8-8B4C-7A8337561504}" dt="2023-05-24T19:44:29.676" v="5954" actId="478"/>
          <ac:grpSpMkLst>
            <pc:docMk/>
            <pc:sldMk cId="278111815" sldId="300"/>
            <ac:grpSpMk id="15" creationId="{E30C823F-F157-4FE2-B4E3-B35E5C6854CF}"/>
          </ac:grpSpMkLst>
        </pc:grpChg>
        <pc:picChg chg="del">
          <ac:chgData name="차은성(컴퓨터공학과)" userId="e729b3be-042f-4c19-b2cd-f6441f0566a0" providerId="ADAL" clId="{28FB377A-449C-4EB8-8B4C-7A8337561504}" dt="2023-05-24T19:28:56.618" v="5273" actId="478"/>
          <ac:picMkLst>
            <pc:docMk/>
            <pc:sldMk cId="278111815" sldId="300"/>
            <ac:picMk id="9" creationId="{1C9789AA-D1F5-D3FA-ECCA-823A1383FD55}"/>
          </ac:picMkLst>
        </pc:picChg>
        <pc:picChg chg="add mod">
          <ac:chgData name="차은성(컴퓨터공학과)" userId="e729b3be-042f-4c19-b2cd-f6441f0566a0" providerId="ADAL" clId="{28FB377A-449C-4EB8-8B4C-7A8337561504}" dt="2023-05-24T19:51:25.113" v="6191" actId="1076"/>
          <ac:picMkLst>
            <pc:docMk/>
            <pc:sldMk cId="278111815" sldId="300"/>
            <ac:picMk id="19" creationId="{BFB76E88-E7D6-A647-6B99-977AAFD56EE2}"/>
          </ac:picMkLst>
        </pc:picChg>
        <pc:picChg chg="add mod">
          <ac:chgData name="차은성(컴퓨터공학과)" userId="e729b3be-042f-4c19-b2cd-f6441f0566a0" providerId="ADAL" clId="{28FB377A-449C-4EB8-8B4C-7A8337561504}" dt="2023-05-24T19:51:25.113" v="6191" actId="1076"/>
          <ac:picMkLst>
            <pc:docMk/>
            <pc:sldMk cId="278111815" sldId="300"/>
            <ac:picMk id="21" creationId="{FE5C6DBC-50D4-1E0B-5964-5632CF0B3242}"/>
          </ac:picMkLst>
        </pc:picChg>
        <pc:picChg chg="add mod">
          <ac:chgData name="차은성(컴퓨터공학과)" userId="e729b3be-042f-4c19-b2cd-f6441f0566a0" providerId="ADAL" clId="{28FB377A-449C-4EB8-8B4C-7A8337561504}" dt="2023-05-24T19:42:26.405" v="5879" actId="571"/>
          <ac:picMkLst>
            <pc:docMk/>
            <pc:sldMk cId="278111815" sldId="300"/>
            <ac:picMk id="27" creationId="{9F6D1789-5F74-42C6-EE87-5393BBD58091}"/>
          </ac:picMkLst>
        </pc:picChg>
        <pc:picChg chg="del">
          <ac:chgData name="차은성(컴퓨터공학과)" userId="e729b3be-042f-4c19-b2cd-f6441f0566a0" providerId="ADAL" clId="{28FB377A-449C-4EB8-8B4C-7A8337561504}" dt="2023-05-24T19:28:56.618" v="5273" actId="478"/>
          <ac:picMkLst>
            <pc:docMk/>
            <pc:sldMk cId="278111815" sldId="300"/>
            <ac:picMk id="33" creationId="{95CDEDFF-69DC-2E8A-7D6E-FF8C2DEEA4C0}"/>
          </ac:picMkLst>
        </pc:picChg>
        <pc:picChg chg="add mod">
          <ac:chgData name="차은성(컴퓨터공학과)" userId="e729b3be-042f-4c19-b2cd-f6441f0566a0" providerId="ADAL" clId="{28FB377A-449C-4EB8-8B4C-7A8337561504}" dt="2023-05-24T20:11:51.796" v="6900" actId="1076"/>
          <ac:picMkLst>
            <pc:docMk/>
            <pc:sldMk cId="278111815" sldId="300"/>
            <ac:picMk id="8194" creationId="{90884E90-978C-D20F-B0F0-31E5CF5A0E77}"/>
          </ac:picMkLst>
        </pc:picChg>
        <pc:inkChg chg="add del mod">
          <ac:chgData name="차은성(컴퓨터공학과)" userId="e729b3be-042f-4c19-b2cd-f6441f0566a0" providerId="ADAL" clId="{28FB377A-449C-4EB8-8B4C-7A8337561504}" dt="2023-05-24T19:44:31.527" v="5955" actId="478"/>
          <ac:inkMkLst>
            <pc:docMk/>
            <pc:sldMk cId="278111815" sldId="300"/>
            <ac:inkMk id="14" creationId="{60EC8B17-B491-AB1B-1311-11DD8DCD3697}"/>
          </ac:inkMkLst>
        </pc:inkChg>
        <pc:inkChg chg="mod">
          <ac:chgData name="차은성(컴퓨터공학과)" userId="e729b3be-042f-4c19-b2cd-f6441f0566a0" providerId="ADAL" clId="{28FB377A-449C-4EB8-8B4C-7A8337561504}" dt="2023-05-24T19:37:35.745" v="5704"/>
          <ac:inkMkLst>
            <pc:docMk/>
            <pc:sldMk cId="278111815" sldId="300"/>
            <ac:inkMk id="16" creationId="{DAF5EA56-445A-F293-BD75-E304F86A0564}"/>
          </ac:inkMkLst>
        </pc:inkChg>
        <pc:inkChg chg="mod">
          <ac:chgData name="차은성(컴퓨터공학과)" userId="e729b3be-042f-4c19-b2cd-f6441f0566a0" providerId="ADAL" clId="{28FB377A-449C-4EB8-8B4C-7A8337561504}" dt="2023-05-24T19:37:35.745" v="5704"/>
          <ac:inkMkLst>
            <pc:docMk/>
            <pc:sldMk cId="278111815" sldId="300"/>
            <ac:inkMk id="17" creationId="{EAD521B1-0EBE-E337-EE49-55F15554F55B}"/>
          </ac:inkMkLst>
        </pc:inkChg>
        <pc:cxnChg chg="add mod">
          <ac:chgData name="차은성(컴퓨터공학과)" userId="e729b3be-042f-4c19-b2cd-f6441f0566a0" providerId="ADAL" clId="{28FB377A-449C-4EB8-8B4C-7A8337561504}" dt="2023-05-24T19:53:06.986" v="6219" actId="1076"/>
          <ac:cxnSpMkLst>
            <pc:docMk/>
            <pc:sldMk cId="278111815" sldId="300"/>
            <ac:cxnSpMk id="3" creationId="{63F7C772-2AF8-EB4A-BA46-8BA2EDDBAC34}"/>
          </ac:cxnSpMkLst>
        </pc:cxnChg>
        <pc:cxnChg chg="add mod">
          <ac:chgData name="차은성(컴퓨터공학과)" userId="e729b3be-042f-4c19-b2cd-f6441f0566a0" providerId="ADAL" clId="{28FB377A-449C-4EB8-8B4C-7A8337561504}" dt="2023-05-24T19:53:06.986" v="6219" actId="1076"/>
          <ac:cxnSpMkLst>
            <pc:docMk/>
            <pc:sldMk cId="278111815" sldId="300"/>
            <ac:cxnSpMk id="7" creationId="{DB8693E2-3FD0-5E8A-9F11-190804F22D36}"/>
          </ac:cxnSpMkLst>
        </pc:cxnChg>
        <pc:cxnChg chg="add del">
          <ac:chgData name="차은성(컴퓨터공학과)" userId="e729b3be-042f-4c19-b2cd-f6441f0566a0" providerId="ADAL" clId="{28FB377A-449C-4EB8-8B4C-7A8337561504}" dt="2023-05-24T19:29:03.483" v="5275" actId="478"/>
          <ac:cxnSpMkLst>
            <pc:docMk/>
            <pc:sldMk cId="278111815" sldId="300"/>
            <ac:cxnSpMk id="8" creationId="{B6411306-E133-4371-A0C2-D3B8CAA68032}"/>
          </ac:cxnSpMkLst>
        </pc:cxnChg>
      </pc:sldChg>
      <pc:sldChg chg="delSp modSp add del mod ord">
        <pc:chgData name="차은성(컴퓨터공학과)" userId="e729b3be-042f-4c19-b2cd-f6441f0566a0" providerId="ADAL" clId="{28FB377A-449C-4EB8-8B4C-7A8337561504}" dt="2023-05-24T19:25:08.522" v="5271" actId="47"/>
        <pc:sldMkLst>
          <pc:docMk/>
          <pc:sldMk cId="2753990099" sldId="300"/>
        </pc:sldMkLst>
        <pc:spChg chg="mod">
          <ac:chgData name="차은성(컴퓨터공학과)" userId="e729b3be-042f-4c19-b2cd-f6441f0566a0" providerId="ADAL" clId="{28FB377A-449C-4EB8-8B4C-7A8337561504}" dt="2023-05-24T19:24:37.458" v="5260" actId="20577"/>
          <ac:spMkLst>
            <pc:docMk/>
            <pc:sldMk cId="2753990099" sldId="300"/>
            <ac:spMk id="13" creationId="{85F515A3-408F-4E5D-D0C9-D2AA52C402CD}"/>
          </ac:spMkLst>
        </pc:spChg>
        <pc:picChg chg="del">
          <ac:chgData name="차은성(컴퓨터공학과)" userId="e729b3be-042f-4c19-b2cd-f6441f0566a0" providerId="ADAL" clId="{28FB377A-449C-4EB8-8B4C-7A8337561504}" dt="2023-05-24T19:23:44.866" v="5121" actId="478"/>
          <ac:picMkLst>
            <pc:docMk/>
            <pc:sldMk cId="2753990099" sldId="300"/>
            <ac:picMk id="9" creationId="{1C9789AA-D1F5-D3FA-ECCA-823A1383FD55}"/>
          </ac:picMkLst>
        </pc:picChg>
        <pc:picChg chg="del mod">
          <ac:chgData name="차은성(컴퓨터공학과)" userId="e729b3be-042f-4c19-b2cd-f6441f0566a0" providerId="ADAL" clId="{28FB377A-449C-4EB8-8B4C-7A8337561504}" dt="2023-05-24T19:23:47.217" v="5123" actId="478"/>
          <ac:picMkLst>
            <pc:docMk/>
            <pc:sldMk cId="2753990099" sldId="300"/>
            <ac:picMk id="18" creationId="{7C0E7635-77BF-7246-BEAD-884F982BBC3B}"/>
          </ac:picMkLst>
        </pc:picChg>
      </pc:sldChg>
      <pc:sldChg chg="addSp delSp modSp add mod ord">
        <pc:chgData name="차은성(컴퓨터공학과)" userId="e729b3be-042f-4c19-b2cd-f6441f0566a0" providerId="ADAL" clId="{28FB377A-449C-4EB8-8B4C-7A8337561504}" dt="2023-05-24T19:34:15.669" v="5328" actId="1076"/>
        <pc:sldMkLst>
          <pc:docMk/>
          <pc:sldMk cId="2269426026" sldId="301"/>
        </pc:sldMkLst>
        <pc:spChg chg="del">
          <ac:chgData name="차은성(컴퓨터공학과)" userId="e729b3be-042f-4c19-b2cd-f6441f0566a0" providerId="ADAL" clId="{28FB377A-449C-4EB8-8B4C-7A8337561504}" dt="2023-05-24T19:32:26.603" v="5315" actId="478"/>
          <ac:spMkLst>
            <pc:docMk/>
            <pc:sldMk cId="2269426026" sldId="301"/>
            <ac:spMk id="13" creationId="{85F515A3-408F-4E5D-D0C9-D2AA52C402CD}"/>
          </ac:spMkLst>
        </pc:spChg>
        <pc:picChg chg="add mod modCrop">
          <ac:chgData name="차은성(컴퓨터공학과)" userId="e729b3be-042f-4c19-b2cd-f6441f0566a0" providerId="ADAL" clId="{28FB377A-449C-4EB8-8B4C-7A8337561504}" dt="2023-05-24T19:34:15.669" v="5328" actId="1076"/>
          <ac:picMkLst>
            <pc:docMk/>
            <pc:sldMk cId="2269426026" sldId="301"/>
            <ac:picMk id="3" creationId="{5ECD3160-AE5D-779D-3EEB-CD12DA7BF2B5}"/>
          </ac:picMkLst>
        </pc:picChg>
        <pc:picChg chg="del">
          <ac:chgData name="차은성(컴퓨터공학과)" userId="e729b3be-042f-4c19-b2cd-f6441f0566a0" providerId="ADAL" clId="{28FB377A-449C-4EB8-8B4C-7A8337561504}" dt="2023-05-24T19:29:08.238" v="5279" actId="478"/>
          <ac:picMkLst>
            <pc:docMk/>
            <pc:sldMk cId="2269426026" sldId="301"/>
            <ac:picMk id="9" creationId="{1C9789AA-D1F5-D3FA-ECCA-823A1383FD55}"/>
          </ac:picMkLst>
        </pc:picChg>
        <pc:picChg chg="add mod">
          <ac:chgData name="차은성(컴퓨터공학과)" userId="e729b3be-042f-4c19-b2cd-f6441f0566a0" providerId="ADAL" clId="{28FB377A-449C-4EB8-8B4C-7A8337561504}" dt="2023-05-24T19:34:15.669" v="5328" actId="1076"/>
          <ac:picMkLst>
            <pc:docMk/>
            <pc:sldMk cId="2269426026" sldId="301"/>
            <ac:picMk id="10" creationId="{6FB49E97-8C97-1B4B-E865-863C7E6CD05E}"/>
          </ac:picMkLst>
        </pc:picChg>
        <pc:picChg chg="del">
          <ac:chgData name="차은성(컴퓨터공학과)" userId="e729b3be-042f-4c19-b2cd-f6441f0566a0" providerId="ADAL" clId="{28FB377A-449C-4EB8-8B4C-7A8337561504}" dt="2023-05-24T19:29:09.614" v="5280" actId="478"/>
          <ac:picMkLst>
            <pc:docMk/>
            <pc:sldMk cId="2269426026" sldId="301"/>
            <ac:picMk id="33" creationId="{95CDEDFF-69DC-2E8A-7D6E-FF8C2DEEA4C0}"/>
          </ac:picMkLst>
        </pc:picChg>
        <pc:cxnChg chg="add mod">
          <ac:chgData name="차은성(컴퓨터공학과)" userId="e729b3be-042f-4c19-b2cd-f6441f0566a0" providerId="ADAL" clId="{28FB377A-449C-4EB8-8B4C-7A8337561504}" dt="2023-05-24T19:34:15.669" v="5328" actId="1076"/>
          <ac:cxnSpMkLst>
            <pc:docMk/>
            <pc:sldMk cId="2269426026" sldId="301"/>
            <ac:cxnSpMk id="12" creationId="{7BB58D09-A6A4-97F2-CCFD-95673BB03B03}"/>
          </ac:cxnSpMkLst>
        </pc:cxnChg>
      </pc:sldChg>
      <pc:sldChg chg="addSp delSp modSp add mod modAnim">
        <pc:chgData name="차은성(컴퓨터공학과)" userId="e729b3be-042f-4c19-b2cd-f6441f0566a0" providerId="ADAL" clId="{28FB377A-449C-4EB8-8B4C-7A8337561504}" dt="2023-05-24T21:07:20.048" v="10025"/>
        <pc:sldMkLst>
          <pc:docMk/>
          <pc:sldMk cId="1996617025" sldId="302"/>
        </pc:sldMkLst>
        <pc:spChg chg="mod">
          <ac:chgData name="차은성(컴퓨터공학과)" userId="e729b3be-042f-4c19-b2cd-f6441f0566a0" providerId="ADAL" clId="{28FB377A-449C-4EB8-8B4C-7A8337561504}" dt="2023-05-24T20:16:56.720" v="7260" actId="20577"/>
          <ac:spMkLst>
            <pc:docMk/>
            <pc:sldMk cId="1996617025" sldId="302"/>
            <ac:spMk id="5" creationId="{5B06F234-7A9F-4216-9193-1DC7484D9E72}"/>
          </ac:spMkLst>
        </pc:spChg>
        <pc:spChg chg="mod">
          <ac:chgData name="차은성(컴퓨터공학과)" userId="e729b3be-042f-4c19-b2cd-f6441f0566a0" providerId="ADAL" clId="{28FB377A-449C-4EB8-8B4C-7A8337561504}" dt="2023-05-24T20:17:00.902" v="7267" actId="20577"/>
          <ac:spMkLst>
            <pc:docMk/>
            <pc:sldMk cId="1996617025" sldId="302"/>
            <ac:spMk id="6" creationId="{A6786FC4-6CD6-451A-A24D-5C49549362B0}"/>
          </ac:spMkLst>
        </pc:spChg>
        <pc:spChg chg="add del mod">
          <ac:chgData name="차은성(컴퓨터공학과)" userId="e729b3be-042f-4c19-b2cd-f6441f0566a0" providerId="ADAL" clId="{28FB377A-449C-4EB8-8B4C-7A8337561504}" dt="2023-05-24T20:14:18.971" v="6918" actId="478"/>
          <ac:spMkLst>
            <pc:docMk/>
            <pc:sldMk cId="1996617025" sldId="302"/>
            <ac:spMk id="10" creationId="{D5AB2753-C659-DCCB-1775-C75D91749B9A}"/>
          </ac:spMkLst>
        </pc:spChg>
        <pc:spChg chg="add mod">
          <ac:chgData name="차은성(컴퓨터공학과)" userId="e729b3be-042f-4c19-b2cd-f6441f0566a0" providerId="ADAL" clId="{28FB377A-449C-4EB8-8B4C-7A8337561504}" dt="2023-05-24T20:30:30.530" v="8477" actId="20577"/>
          <ac:spMkLst>
            <pc:docMk/>
            <pc:sldMk cId="1996617025" sldId="302"/>
            <ac:spMk id="11" creationId="{9A7A67CD-E4D1-8888-2ADD-EB10C6C99436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12" creationId="{868AE278-177E-DCC7-C835-B1C87A040BD5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13" creationId="{85F515A3-408F-4E5D-D0C9-D2AA52C402CD}"/>
          </ac:spMkLst>
        </pc:spChg>
        <pc:spChg chg="add mod">
          <ac:chgData name="차은성(컴퓨터공학과)" userId="e729b3be-042f-4c19-b2cd-f6441f0566a0" providerId="ADAL" clId="{28FB377A-449C-4EB8-8B4C-7A8337561504}" dt="2023-05-24T21:03:20.557" v="9822" actId="1076"/>
          <ac:spMkLst>
            <pc:docMk/>
            <pc:sldMk cId="1996617025" sldId="302"/>
            <ac:spMk id="14" creationId="{823CB653-1D0C-A80D-817E-3A48F39D62ED}"/>
          </ac:spMkLst>
        </pc:spChg>
        <pc:spChg chg="add mod">
          <ac:chgData name="차은성(컴퓨터공학과)" userId="e729b3be-042f-4c19-b2cd-f6441f0566a0" providerId="ADAL" clId="{28FB377A-449C-4EB8-8B4C-7A8337561504}" dt="2023-05-24T20:59:11.205" v="9296" actId="571"/>
          <ac:spMkLst>
            <pc:docMk/>
            <pc:sldMk cId="1996617025" sldId="302"/>
            <ac:spMk id="15" creationId="{27959D4D-DA3C-A55F-40E9-4372BCE71775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22" creationId="{A35806FE-E50B-3BFC-005E-7F6E8C7016D7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24" creationId="{00E34169-3291-7B7A-0B14-1F104254AFFD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25" creationId="{DC636692-BF02-2965-1583-630B7D238521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26" creationId="{1209AD21-FA01-B31A-34B8-41F09292FA15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34" creationId="{8733CCF1-78FC-8B70-9134-0D8B5B1A81E7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35" creationId="{E82F2E42-78A7-CF23-6FFC-7FC342D1E4D3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36" creationId="{D3BF5A5B-9770-FC0C-DE3D-50DCDB7728CF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40" creationId="{E47AACD3-EE7A-7CF1-33AB-DDBADBA9C334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41" creationId="{7C367737-4F85-6D74-D03D-BBF54953FA6A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42" creationId="{F378C9D6-B9FF-378B-8319-ECDF35B67F39}"/>
          </ac:spMkLst>
        </pc:spChg>
        <pc:spChg chg="del">
          <ac:chgData name="차은성(컴퓨터공학과)" userId="e729b3be-042f-4c19-b2cd-f6441f0566a0" providerId="ADAL" clId="{28FB377A-449C-4EB8-8B4C-7A8337561504}" dt="2023-05-24T19:56:25.655" v="6323" actId="478"/>
          <ac:spMkLst>
            <pc:docMk/>
            <pc:sldMk cId="1996617025" sldId="302"/>
            <ac:spMk id="44" creationId="{7CD3C7D0-E98A-FA7C-2B3F-96F287BE6627}"/>
          </ac:spMkLst>
        </pc:spChg>
        <pc:picChg chg="add mod">
          <ac:chgData name="차은성(컴퓨터공학과)" userId="e729b3be-042f-4c19-b2cd-f6441f0566a0" providerId="ADAL" clId="{28FB377A-449C-4EB8-8B4C-7A8337561504}" dt="2023-05-24T20:14:27.723" v="6924" actId="1076"/>
          <ac:picMkLst>
            <pc:docMk/>
            <pc:sldMk cId="1996617025" sldId="302"/>
            <ac:picMk id="9" creationId="{544676AA-561B-5718-F881-788EC65E7DAD}"/>
          </ac:picMkLst>
        </pc:picChg>
        <pc:picChg chg="del">
          <ac:chgData name="차은성(컴퓨터공학과)" userId="e729b3be-042f-4c19-b2cd-f6441f0566a0" providerId="ADAL" clId="{28FB377A-449C-4EB8-8B4C-7A8337561504}" dt="2023-05-24T19:56:25.655" v="6323" actId="478"/>
          <ac:picMkLst>
            <pc:docMk/>
            <pc:sldMk cId="1996617025" sldId="302"/>
            <ac:picMk id="19" creationId="{BFB76E88-E7D6-A647-6B99-977AAFD56EE2}"/>
          </ac:picMkLst>
        </pc:picChg>
        <pc:picChg chg="del">
          <ac:chgData name="차은성(컴퓨터공학과)" userId="e729b3be-042f-4c19-b2cd-f6441f0566a0" providerId="ADAL" clId="{28FB377A-449C-4EB8-8B4C-7A8337561504}" dt="2023-05-24T19:56:25.655" v="6323" actId="478"/>
          <ac:picMkLst>
            <pc:docMk/>
            <pc:sldMk cId="1996617025" sldId="302"/>
            <ac:picMk id="21" creationId="{FE5C6DBC-50D4-1E0B-5964-5632CF0B3242}"/>
          </ac:picMkLst>
        </pc:picChg>
        <pc:cxnChg chg="del">
          <ac:chgData name="차은성(컴퓨터공학과)" userId="e729b3be-042f-4c19-b2cd-f6441f0566a0" providerId="ADAL" clId="{28FB377A-449C-4EB8-8B4C-7A8337561504}" dt="2023-05-24T19:56:25.655" v="6323" actId="478"/>
          <ac:cxnSpMkLst>
            <pc:docMk/>
            <pc:sldMk cId="1996617025" sldId="302"/>
            <ac:cxnSpMk id="3" creationId="{63F7C772-2AF8-EB4A-BA46-8BA2EDDBAC34}"/>
          </ac:cxnSpMkLst>
        </pc:cxnChg>
        <pc:cxnChg chg="del">
          <ac:chgData name="차은성(컴퓨터공학과)" userId="e729b3be-042f-4c19-b2cd-f6441f0566a0" providerId="ADAL" clId="{28FB377A-449C-4EB8-8B4C-7A8337561504}" dt="2023-05-24T19:56:25.655" v="6323" actId="478"/>
          <ac:cxnSpMkLst>
            <pc:docMk/>
            <pc:sldMk cId="1996617025" sldId="302"/>
            <ac:cxnSpMk id="7" creationId="{DB8693E2-3FD0-5E8A-9F11-190804F22D36}"/>
          </ac:cxnSpMkLst>
        </pc:cxnChg>
      </pc:sldChg>
      <pc:sldChg chg="addSp delSp modSp add mod modAnim">
        <pc:chgData name="차은성(컴퓨터공학과)" userId="e729b3be-042f-4c19-b2cd-f6441f0566a0" providerId="ADAL" clId="{28FB377A-449C-4EB8-8B4C-7A8337561504}" dt="2023-05-24T21:07:45.965" v="10027"/>
        <pc:sldMkLst>
          <pc:docMk/>
          <pc:sldMk cId="4212976811" sldId="303"/>
        </pc:sldMkLst>
        <pc:spChg chg="mod">
          <ac:chgData name="차은성(컴퓨터공학과)" userId="e729b3be-042f-4c19-b2cd-f6441f0566a0" providerId="ADAL" clId="{28FB377A-449C-4EB8-8B4C-7A8337561504}" dt="2023-05-24T21:04:44.471" v="9971" actId="1076"/>
          <ac:spMkLst>
            <pc:docMk/>
            <pc:sldMk cId="4212976811" sldId="303"/>
            <ac:spMk id="6" creationId="{A6786FC4-6CD6-451A-A24D-5C49549362B0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12" creationId="{868AE278-177E-DCC7-C835-B1C87A040BD5}"/>
          </ac:spMkLst>
        </pc:spChg>
        <pc:spChg chg="mod">
          <ac:chgData name="차은성(컴퓨터공학과)" userId="e729b3be-042f-4c19-b2cd-f6441f0566a0" providerId="ADAL" clId="{28FB377A-449C-4EB8-8B4C-7A8337561504}" dt="2023-05-24T20:16:39.445" v="7246" actId="20577"/>
          <ac:spMkLst>
            <pc:docMk/>
            <pc:sldMk cId="4212976811" sldId="303"/>
            <ac:spMk id="13" creationId="{85F515A3-408F-4E5D-D0C9-D2AA52C402CD}"/>
          </ac:spMkLst>
        </pc:spChg>
        <pc:spChg chg="add mod">
          <ac:chgData name="차은성(컴퓨터공학과)" userId="e729b3be-042f-4c19-b2cd-f6441f0566a0" providerId="ADAL" clId="{28FB377A-449C-4EB8-8B4C-7A8337561504}" dt="2023-05-24T20:22:27.770" v="7932" actId="1076"/>
          <ac:spMkLst>
            <pc:docMk/>
            <pc:sldMk cId="4212976811" sldId="303"/>
            <ac:spMk id="16" creationId="{596C76FD-C1F1-511C-49D0-97BFC13A4AA3}"/>
          </ac:spMkLst>
        </pc:spChg>
        <pc:spChg chg="add mod">
          <ac:chgData name="차은성(컴퓨터공학과)" userId="e729b3be-042f-4c19-b2cd-f6441f0566a0" providerId="ADAL" clId="{28FB377A-449C-4EB8-8B4C-7A8337561504}" dt="2023-05-24T20:28:34.426" v="8443" actId="2711"/>
          <ac:spMkLst>
            <pc:docMk/>
            <pc:sldMk cId="4212976811" sldId="303"/>
            <ac:spMk id="17" creationId="{CEFA57DE-2670-0E43-396B-835089C6C4E7}"/>
          </ac:spMkLst>
        </pc:spChg>
        <pc:spChg chg="add mod">
          <ac:chgData name="차은성(컴퓨터공학과)" userId="e729b3be-042f-4c19-b2cd-f6441f0566a0" providerId="ADAL" clId="{28FB377A-449C-4EB8-8B4C-7A8337561504}" dt="2023-05-24T20:28:41.282" v="8444" actId="2711"/>
          <ac:spMkLst>
            <pc:docMk/>
            <pc:sldMk cId="4212976811" sldId="303"/>
            <ac:spMk id="18" creationId="{3C016C5E-F033-6088-0117-F60721BEEED9}"/>
          </ac:spMkLst>
        </pc:spChg>
        <pc:spChg chg="add mod">
          <ac:chgData name="차은성(컴퓨터공학과)" userId="e729b3be-042f-4c19-b2cd-f6441f0566a0" providerId="ADAL" clId="{28FB377A-449C-4EB8-8B4C-7A8337561504}" dt="2023-05-24T20:28:47.678" v="8445" actId="2711"/>
          <ac:spMkLst>
            <pc:docMk/>
            <pc:sldMk cId="4212976811" sldId="303"/>
            <ac:spMk id="20" creationId="{96624040-516B-7357-499E-76EA34DF7FFE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22" creationId="{A35806FE-E50B-3BFC-005E-7F6E8C7016D7}"/>
          </ac:spMkLst>
        </pc:spChg>
        <pc:spChg chg="add mod">
          <ac:chgData name="차은성(컴퓨터공학과)" userId="e729b3be-042f-4c19-b2cd-f6441f0566a0" providerId="ADAL" clId="{28FB377A-449C-4EB8-8B4C-7A8337561504}" dt="2023-05-24T20:14:14.212" v="6917" actId="571"/>
          <ac:spMkLst>
            <pc:docMk/>
            <pc:sldMk cId="4212976811" sldId="303"/>
            <ac:spMk id="23" creationId="{1BE0FCEC-EE33-A9FE-DD34-012544B1B008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24" creationId="{00E34169-3291-7B7A-0B14-1F104254AFFD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25" creationId="{DC636692-BF02-2965-1583-630B7D238521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26" creationId="{1209AD21-FA01-B31A-34B8-41F09292FA15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34" creationId="{8733CCF1-78FC-8B70-9134-0D8B5B1A81E7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35" creationId="{E82F2E42-78A7-CF23-6FFC-7FC342D1E4D3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36" creationId="{D3BF5A5B-9770-FC0C-DE3D-50DCDB7728CF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40" creationId="{E47AACD3-EE7A-7CF1-33AB-DDBADBA9C334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41" creationId="{7C367737-4F85-6D74-D03D-BBF54953FA6A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42" creationId="{F378C9D6-B9FF-378B-8319-ECDF35B67F39}"/>
          </ac:spMkLst>
        </pc:spChg>
        <pc:spChg chg="del">
          <ac:chgData name="차은성(컴퓨터공학과)" userId="e729b3be-042f-4c19-b2cd-f6441f0566a0" providerId="ADAL" clId="{28FB377A-449C-4EB8-8B4C-7A8337561504}" dt="2023-05-24T19:57:17.774" v="6327" actId="478"/>
          <ac:spMkLst>
            <pc:docMk/>
            <pc:sldMk cId="4212976811" sldId="303"/>
            <ac:spMk id="44" creationId="{7CD3C7D0-E98A-FA7C-2B3F-96F287BE6627}"/>
          </ac:spMkLst>
        </pc:spChg>
        <pc:picChg chg="add del mod">
          <ac:chgData name="차은성(컴퓨터공학과)" userId="e729b3be-042f-4c19-b2cd-f6441f0566a0" providerId="ADAL" clId="{28FB377A-449C-4EB8-8B4C-7A8337561504}" dt="2023-05-24T20:00:28.682" v="6579" actId="478"/>
          <ac:picMkLst>
            <pc:docMk/>
            <pc:sldMk cId="4212976811" sldId="303"/>
            <ac:picMk id="9" creationId="{8693F5BB-220A-22FF-A837-2AC1DBC240EC}"/>
          </ac:picMkLst>
        </pc:picChg>
        <pc:picChg chg="add mod">
          <ac:chgData name="차은성(컴퓨터공학과)" userId="e729b3be-042f-4c19-b2cd-f6441f0566a0" providerId="ADAL" clId="{28FB377A-449C-4EB8-8B4C-7A8337561504}" dt="2023-05-24T20:22:23.508" v="7931" actId="1076"/>
          <ac:picMkLst>
            <pc:docMk/>
            <pc:sldMk cId="4212976811" sldId="303"/>
            <ac:picMk id="10" creationId="{C2E4C093-0BA4-454E-752A-C2457C0B7186}"/>
          </ac:picMkLst>
        </pc:picChg>
        <pc:picChg chg="add mod">
          <ac:chgData name="차은성(컴퓨터공학과)" userId="e729b3be-042f-4c19-b2cd-f6441f0566a0" providerId="ADAL" clId="{28FB377A-449C-4EB8-8B4C-7A8337561504}" dt="2023-05-24T20:22:33.260" v="7933" actId="1076"/>
          <ac:picMkLst>
            <pc:docMk/>
            <pc:sldMk cId="4212976811" sldId="303"/>
            <ac:picMk id="11" creationId="{67C06E13-D033-AE27-A652-02C01F07AF98}"/>
          </ac:picMkLst>
        </pc:picChg>
        <pc:picChg chg="add mod">
          <ac:chgData name="차은성(컴퓨터공학과)" userId="e729b3be-042f-4c19-b2cd-f6441f0566a0" providerId="ADAL" clId="{28FB377A-449C-4EB8-8B4C-7A8337561504}" dt="2023-05-24T20:21:07.936" v="7893" actId="1076"/>
          <ac:picMkLst>
            <pc:docMk/>
            <pc:sldMk cId="4212976811" sldId="303"/>
            <ac:picMk id="14" creationId="{5C86FD8B-EDF0-B95C-FC73-37818EA734F1}"/>
          </ac:picMkLst>
        </pc:picChg>
        <pc:picChg chg="add mod">
          <ac:chgData name="차은성(컴퓨터공학과)" userId="e729b3be-042f-4c19-b2cd-f6441f0566a0" providerId="ADAL" clId="{28FB377A-449C-4EB8-8B4C-7A8337561504}" dt="2023-05-24T20:22:47.942" v="7934" actId="1076"/>
          <ac:picMkLst>
            <pc:docMk/>
            <pc:sldMk cId="4212976811" sldId="303"/>
            <ac:picMk id="15" creationId="{8F6BFC4E-F88A-3EE3-109B-1790359714A8}"/>
          </ac:picMkLst>
        </pc:picChg>
        <pc:picChg chg="del">
          <ac:chgData name="차은성(컴퓨터공학과)" userId="e729b3be-042f-4c19-b2cd-f6441f0566a0" providerId="ADAL" clId="{28FB377A-449C-4EB8-8B4C-7A8337561504}" dt="2023-05-24T19:57:17.774" v="6327" actId="478"/>
          <ac:picMkLst>
            <pc:docMk/>
            <pc:sldMk cId="4212976811" sldId="303"/>
            <ac:picMk id="19" creationId="{BFB76E88-E7D6-A647-6B99-977AAFD56EE2}"/>
          </ac:picMkLst>
        </pc:picChg>
        <pc:picChg chg="del">
          <ac:chgData name="차은성(컴퓨터공학과)" userId="e729b3be-042f-4c19-b2cd-f6441f0566a0" providerId="ADAL" clId="{28FB377A-449C-4EB8-8B4C-7A8337561504}" dt="2023-05-24T19:57:17.774" v="6327" actId="478"/>
          <ac:picMkLst>
            <pc:docMk/>
            <pc:sldMk cId="4212976811" sldId="303"/>
            <ac:picMk id="21" creationId="{FE5C6DBC-50D4-1E0B-5964-5632CF0B3242}"/>
          </ac:picMkLst>
        </pc:picChg>
        <pc:cxnChg chg="del">
          <ac:chgData name="차은성(컴퓨터공학과)" userId="e729b3be-042f-4c19-b2cd-f6441f0566a0" providerId="ADAL" clId="{28FB377A-449C-4EB8-8B4C-7A8337561504}" dt="2023-05-24T19:57:17.774" v="6327" actId="478"/>
          <ac:cxnSpMkLst>
            <pc:docMk/>
            <pc:sldMk cId="4212976811" sldId="303"/>
            <ac:cxnSpMk id="3" creationId="{63F7C772-2AF8-EB4A-BA46-8BA2EDDBAC34}"/>
          </ac:cxnSpMkLst>
        </pc:cxnChg>
        <pc:cxnChg chg="del">
          <ac:chgData name="차은성(컴퓨터공학과)" userId="e729b3be-042f-4c19-b2cd-f6441f0566a0" providerId="ADAL" clId="{28FB377A-449C-4EB8-8B4C-7A8337561504}" dt="2023-05-24T19:57:17.774" v="6327" actId="478"/>
          <ac:cxnSpMkLst>
            <pc:docMk/>
            <pc:sldMk cId="4212976811" sldId="303"/>
            <ac:cxnSpMk id="7" creationId="{DB8693E2-3FD0-5E8A-9F11-190804F22D36}"/>
          </ac:cxnSpMkLst>
        </pc:cxnChg>
      </pc:sldChg>
      <pc:sldChg chg="addSp delSp modSp add mod ord">
        <pc:chgData name="차은성(컴퓨터공학과)" userId="e729b3be-042f-4c19-b2cd-f6441f0566a0" providerId="ADAL" clId="{28FB377A-449C-4EB8-8B4C-7A8337561504}" dt="2023-05-24T21:05:22.595" v="9991"/>
        <pc:sldMkLst>
          <pc:docMk/>
          <pc:sldMk cId="3670177073" sldId="304"/>
        </pc:sldMkLst>
        <pc:spChg chg="mod">
          <ac:chgData name="차은성(컴퓨터공학과)" userId="e729b3be-042f-4c19-b2cd-f6441f0566a0" providerId="ADAL" clId="{28FB377A-449C-4EB8-8B4C-7A8337561504}" dt="2023-05-24T20:16:53.269" v="7258" actId="20577"/>
          <ac:spMkLst>
            <pc:docMk/>
            <pc:sldMk cId="3670177073" sldId="304"/>
            <ac:spMk id="5" creationId="{5B06F234-7A9F-4216-9193-1DC7484D9E72}"/>
          </ac:spMkLst>
        </pc:spChg>
        <pc:spChg chg="mod">
          <ac:chgData name="차은성(컴퓨터공학과)" userId="e729b3be-042f-4c19-b2cd-f6441f0566a0" providerId="ADAL" clId="{28FB377A-449C-4EB8-8B4C-7A8337561504}" dt="2023-05-24T21:05:22.595" v="9991"/>
          <ac:spMkLst>
            <pc:docMk/>
            <pc:sldMk cId="3670177073" sldId="304"/>
            <ac:spMk id="6" creationId="{A6786FC4-6CD6-451A-A24D-5C49549362B0}"/>
          </ac:spMkLst>
        </pc:spChg>
        <pc:spChg chg="add mod">
          <ac:chgData name="차은성(컴퓨터공학과)" userId="e729b3be-042f-4c19-b2cd-f6441f0566a0" providerId="ADAL" clId="{28FB377A-449C-4EB8-8B4C-7A8337561504}" dt="2023-05-24T20:07:54.302" v="6831" actId="20577"/>
          <ac:spMkLst>
            <pc:docMk/>
            <pc:sldMk cId="3670177073" sldId="304"/>
            <ac:spMk id="10" creationId="{C287B7E0-E5F9-26D3-7266-5249C50D18D9}"/>
          </ac:spMkLst>
        </pc:spChg>
        <pc:spChg chg="add mod">
          <ac:chgData name="차은성(컴퓨터공학과)" userId="e729b3be-042f-4c19-b2cd-f6441f0566a0" providerId="ADAL" clId="{28FB377A-449C-4EB8-8B4C-7A8337561504}" dt="2023-05-24T20:07:35.085" v="6816" actId="1076"/>
          <ac:spMkLst>
            <pc:docMk/>
            <pc:sldMk cId="3670177073" sldId="304"/>
            <ac:spMk id="11" creationId="{63D3589A-827D-342A-7846-16F3B935331C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12" creationId="{868AE278-177E-DCC7-C835-B1C87A040BD5}"/>
          </ac:spMkLst>
        </pc:spChg>
        <pc:spChg chg="del">
          <ac:chgData name="차은성(컴퓨터공학과)" userId="e729b3be-042f-4c19-b2cd-f6441f0566a0" providerId="ADAL" clId="{28FB377A-449C-4EB8-8B4C-7A8337561504}" dt="2023-05-24T20:05:51.006" v="6729" actId="478"/>
          <ac:spMkLst>
            <pc:docMk/>
            <pc:sldMk cId="3670177073" sldId="304"/>
            <ac:spMk id="13" creationId="{85F515A3-408F-4E5D-D0C9-D2AA52C402CD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22" creationId="{A35806FE-E50B-3BFC-005E-7F6E8C7016D7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24" creationId="{00E34169-3291-7B7A-0B14-1F104254AFFD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25" creationId="{DC636692-BF02-2965-1583-630B7D238521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26" creationId="{1209AD21-FA01-B31A-34B8-41F09292FA15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34" creationId="{8733CCF1-78FC-8B70-9134-0D8B5B1A81E7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35" creationId="{E82F2E42-78A7-CF23-6FFC-7FC342D1E4D3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36" creationId="{D3BF5A5B-9770-FC0C-DE3D-50DCDB7728CF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40" creationId="{E47AACD3-EE7A-7CF1-33AB-DDBADBA9C334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41" creationId="{7C367737-4F85-6D74-D03D-BBF54953FA6A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42" creationId="{F378C9D6-B9FF-378B-8319-ECDF35B67F39}"/>
          </ac:spMkLst>
        </pc:spChg>
        <pc:spChg chg="del">
          <ac:chgData name="차은성(컴퓨터공학과)" userId="e729b3be-042f-4c19-b2cd-f6441f0566a0" providerId="ADAL" clId="{28FB377A-449C-4EB8-8B4C-7A8337561504}" dt="2023-05-24T20:04:56.122" v="6711" actId="478"/>
          <ac:spMkLst>
            <pc:docMk/>
            <pc:sldMk cId="3670177073" sldId="304"/>
            <ac:spMk id="44" creationId="{7CD3C7D0-E98A-FA7C-2B3F-96F287BE6627}"/>
          </ac:spMkLst>
        </pc:spChg>
        <pc:picChg chg="add mod">
          <ac:chgData name="차은성(컴퓨터공학과)" userId="e729b3be-042f-4c19-b2cd-f6441f0566a0" providerId="ADAL" clId="{28FB377A-449C-4EB8-8B4C-7A8337561504}" dt="2023-05-24T20:05:55.921" v="6732" actId="1076"/>
          <ac:picMkLst>
            <pc:docMk/>
            <pc:sldMk cId="3670177073" sldId="304"/>
            <ac:picMk id="2" creationId="{24AA1302-9DDD-B55F-E01A-2838051CE407}"/>
          </ac:picMkLst>
        </pc:picChg>
        <pc:picChg chg="add mod">
          <ac:chgData name="차은성(컴퓨터공학과)" userId="e729b3be-042f-4c19-b2cd-f6441f0566a0" providerId="ADAL" clId="{28FB377A-449C-4EB8-8B4C-7A8337561504}" dt="2023-05-24T20:06:05.191" v="6737" actId="1076"/>
          <ac:picMkLst>
            <pc:docMk/>
            <pc:sldMk cId="3670177073" sldId="304"/>
            <ac:picMk id="9" creationId="{F409B377-AE66-5B88-F260-0369962C8F8D}"/>
          </ac:picMkLst>
        </pc:picChg>
        <pc:picChg chg="del">
          <ac:chgData name="차은성(컴퓨터공학과)" userId="e729b3be-042f-4c19-b2cd-f6441f0566a0" providerId="ADAL" clId="{28FB377A-449C-4EB8-8B4C-7A8337561504}" dt="2023-05-24T20:04:56.122" v="6711" actId="478"/>
          <ac:picMkLst>
            <pc:docMk/>
            <pc:sldMk cId="3670177073" sldId="304"/>
            <ac:picMk id="19" creationId="{BFB76E88-E7D6-A647-6B99-977AAFD56EE2}"/>
          </ac:picMkLst>
        </pc:picChg>
        <pc:picChg chg="del">
          <ac:chgData name="차은성(컴퓨터공학과)" userId="e729b3be-042f-4c19-b2cd-f6441f0566a0" providerId="ADAL" clId="{28FB377A-449C-4EB8-8B4C-7A8337561504}" dt="2023-05-24T20:04:56.122" v="6711" actId="478"/>
          <ac:picMkLst>
            <pc:docMk/>
            <pc:sldMk cId="3670177073" sldId="304"/>
            <ac:picMk id="21" creationId="{FE5C6DBC-50D4-1E0B-5964-5632CF0B3242}"/>
          </ac:picMkLst>
        </pc:picChg>
        <pc:cxnChg chg="del">
          <ac:chgData name="차은성(컴퓨터공학과)" userId="e729b3be-042f-4c19-b2cd-f6441f0566a0" providerId="ADAL" clId="{28FB377A-449C-4EB8-8B4C-7A8337561504}" dt="2023-05-24T20:04:56.122" v="6711" actId="478"/>
          <ac:cxnSpMkLst>
            <pc:docMk/>
            <pc:sldMk cId="3670177073" sldId="304"/>
            <ac:cxnSpMk id="3" creationId="{63F7C772-2AF8-EB4A-BA46-8BA2EDDBAC34}"/>
          </ac:cxnSpMkLst>
        </pc:cxnChg>
        <pc:cxnChg chg="del">
          <ac:chgData name="차은성(컴퓨터공학과)" userId="e729b3be-042f-4c19-b2cd-f6441f0566a0" providerId="ADAL" clId="{28FB377A-449C-4EB8-8B4C-7A8337561504}" dt="2023-05-24T20:04:56.122" v="6711" actId="478"/>
          <ac:cxnSpMkLst>
            <pc:docMk/>
            <pc:sldMk cId="3670177073" sldId="304"/>
            <ac:cxnSpMk id="7" creationId="{DB8693E2-3FD0-5E8A-9F11-190804F22D36}"/>
          </ac:cxnSpMkLst>
        </pc:cxnChg>
      </pc:sldChg>
      <pc:sldChg chg="addSp delSp modSp add mod modAnim">
        <pc:chgData name="차은성(컴퓨터공학과)" userId="e729b3be-042f-4c19-b2cd-f6441f0566a0" providerId="ADAL" clId="{28FB377A-449C-4EB8-8B4C-7A8337561504}" dt="2023-05-24T21:07:08.600" v="10024"/>
        <pc:sldMkLst>
          <pc:docMk/>
          <pc:sldMk cId="2183025825" sldId="305"/>
        </pc:sldMkLst>
        <pc:spChg chg="add mod">
          <ac:chgData name="차은성(컴퓨터공학과)" userId="e729b3be-042f-4c19-b2cd-f6441f0566a0" providerId="ADAL" clId="{28FB377A-449C-4EB8-8B4C-7A8337561504}" dt="2023-05-24T21:03:40.148" v="9862"/>
          <ac:spMkLst>
            <pc:docMk/>
            <pc:sldMk cId="2183025825" sldId="305"/>
            <ac:spMk id="3" creationId="{BFBEA2A6-7287-B2EE-758E-CAC9254F2D3A}"/>
          </ac:spMkLst>
        </pc:spChg>
        <pc:spChg chg="mod">
          <ac:chgData name="차은성(컴퓨터공학과)" userId="e729b3be-042f-4c19-b2cd-f6441f0566a0" providerId="ADAL" clId="{28FB377A-449C-4EB8-8B4C-7A8337561504}" dt="2023-05-24T21:05:31.486" v="9997"/>
          <ac:spMkLst>
            <pc:docMk/>
            <pc:sldMk cId="2183025825" sldId="305"/>
            <ac:spMk id="5" creationId="{5B06F234-7A9F-4216-9193-1DC7484D9E72}"/>
          </ac:spMkLst>
        </pc:spChg>
        <pc:spChg chg="mod">
          <ac:chgData name="차은성(컴퓨터공학과)" userId="e729b3be-042f-4c19-b2cd-f6441f0566a0" providerId="ADAL" clId="{28FB377A-449C-4EB8-8B4C-7A8337561504}" dt="2023-05-24T21:06:15.585" v="10017"/>
          <ac:spMkLst>
            <pc:docMk/>
            <pc:sldMk cId="2183025825" sldId="305"/>
            <ac:spMk id="6" creationId="{A6786FC4-6CD6-451A-A24D-5C49549362B0}"/>
          </ac:spMkLst>
        </pc:spChg>
        <pc:spChg chg="del">
          <ac:chgData name="차은성(컴퓨터공학과)" userId="e729b3be-042f-4c19-b2cd-f6441f0566a0" providerId="ADAL" clId="{28FB377A-449C-4EB8-8B4C-7A8337561504}" dt="2023-05-24T20:33:53.472" v="8479" actId="478"/>
          <ac:spMkLst>
            <pc:docMk/>
            <pc:sldMk cId="2183025825" sldId="305"/>
            <ac:spMk id="11" creationId="{9A7A67CD-E4D1-8888-2ADD-EB10C6C99436}"/>
          </ac:spMkLst>
        </pc:spChg>
        <pc:spChg chg="add mod">
          <ac:chgData name="차은성(컴퓨터공학과)" userId="e729b3be-042f-4c19-b2cd-f6441f0566a0" providerId="ADAL" clId="{28FB377A-449C-4EB8-8B4C-7A8337561504}" dt="2023-05-24T20:55:48.518" v="9008" actId="20577"/>
          <ac:spMkLst>
            <pc:docMk/>
            <pc:sldMk cId="2183025825" sldId="305"/>
            <ac:spMk id="13" creationId="{40A3785E-3380-691A-BEA9-A3B4395D05B9}"/>
          </ac:spMkLst>
        </pc:spChg>
        <pc:spChg chg="del">
          <ac:chgData name="차은성(컴퓨터공학과)" userId="e729b3be-042f-4c19-b2cd-f6441f0566a0" providerId="ADAL" clId="{28FB377A-449C-4EB8-8B4C-7A8337561504}" dt="2023-05-24T20:33:53.472" v="8479" actId="478"/>
          <ac:spMkLst>
            <pc:docMk/>
            <pc:sldMk cId="2183025825" sldId="305"/>
            <ac:spMk id="14" creationId="{823CB653-1D0C-A80D-817E-3A48F39D62ED}"/>
          </ac:spMkLst>
        </pc:spChg>
        <pc:spChg chg="add del mod">
          <ac:chgData name="차은성(컴퓨터공학과)" userId="e729b3be-042f-4c19-b2cd-f6441f0566a0" providerId="ADAL" clId="{28FB377A-449C-4EB8-8B4C-7A8337561504}" dt="2023-05-24T20:54:16.263" v="8885"/>
          <ac:spMkLst>
            <pc:docMk/>
            <pc:sldMk cId="2183025825" sldId="305"/>
            <ac:spMk id="15" creationId="{E314974C-5845-F16A-39E4-7A3693CBEDC1}"/>
          </ac:spMkLst>
        </pc:spChg>
        <pc:spChg chg="add mod">
          <ac:chgData name="차은성(컴퓨터공학과)" userId="e729b3be-042f-4c19-b2cd-f6441f0566a0" providerId="ADAL" clId="{28FB377A-449C-4EB8-8B4C-7A8337561504}" dt="2023-05-24T20:56:37.658" v="9010" actId="2711"/>
          <ac:spMkLst>
            <pc:docMk/>
            <pc:sldMk cId="2183025825" sldId="305"/>
            <ac:spMk id="16" creationId="{BF211EED-CED0-A81A-61CC-044AA53FB7C6}"/>
          </ac:spMkLst>
        </pc:spChg>
        <pc:spChg chg="add mod">
          <ac:chgData name="차은성(컴퓨터공학과)" userId="e729b3be-042f-4c19-b2cd-f6441f0566a0" providerId="ADAL" clId="{28FB377A-449C-4EB8-8B4C-7A8337561504}" dt="2023-05-24T20:58:02.337" v="9277" actId="2711"/>
          <ac:spMkLst>
            <pc:docMk/>
            <pc:sldMk cId="2183025825" sldId="305"/>
            <ac:spMk id="17" creationId="{7EC18078-F149-2C8A-4485-3F95DDD7C037}"/>
          </ac:spMkLst>
        </pc:spChg>
        <pc:spChg chg="add del mod">
          <ac:chgData name="차은성(컴퓨터공학과)" userId="e729b3be-042f-4c19-b2cd-f6441f0566a0" providerId="ADAL" clId="{28FB377A-449C-4EB8-8B4C-7A8337561504}" dt="2023-05-24T20:58:30.378" v="9280" actId="478"/>
          <ac:spMkLst>
            <pc:docMk/>
            <pc:sldMk cId="2183025825" sldId="305"/>
            <ac:spMk id="18" creationId="{F9536A4C-2D34-12B9-8F09-3CF27EC57F5A}"/>
          </ac:spMkLst>
        </pc:spChg>
        <pc:spChg chg="add mod">
          <ac:chgData name="차은성(컴퓨터공학과)" userId="e729b3be-042f-4c19-b2cd-f6441f0566a0" providerId="ADAL" clId="{28FB377A-449C-4EB8-8B4C-7A8337561504}" dt="2023-05-24T21:04:22.695" v="9948" actId="1076"/>
          <ac:spMkLst>
            <pc:docMk/>
            <pc:sldMk cId="2183025825" sldId="305"/>
            <ac:spMk id="19" creationId="{B42FFCF6-EDBB-1827-4A3F-44F57C98AB00}"/>
          </ac:spMkLst>
        </pc:spChg>
        <pc:spChg chg="add mod">
          <ac:chgData name="차은성(컴퓨터공학과)" userId="e729b3be-042f-4c19-b2cd-f6441f0566a0" providerId="ADAL" clId="{28FB377A-449C-4EB8-8B4C-7A8337561504}" dt="2023-05-24T21:04:10.941" v="9947" actId="1076"/>
          <ac:spMkLst>
            <pc:docMk/>
            <pc:sldMk cId="2183025825" sldId="305"/>
            <ac:spMk id="20" creationId="{2BBA09E2-C94A-3963-8BBE-DBD6EB44706A}"/>
          </ac:spMkLst>
        </pc:spChg>
        <pc:spChg chg="add del mod">
          <ac:chgData name="차은성(컴퓨터공학과)" userId="e729b3be-042f-4c19-b2cd-f6441f0566a0" providerId="ADAL" clId="{28FB377A-449C-4EB8-8B4C-7A8337561504}" dt="2023-05-24T21:01:13.082" v="9462"/>
          <ac:spMkLst>
            <pc:docMk/>
            <pc:sldMk cId="2183025825" sldId="305"/>
            <ac:spMk id="21" creationId="{483A0AB4-C132-70AA-B862-59F5936C7F57}"/>
          </ac:spMkLst>
        </pc:spChg>
        <pc:spChg chg="add mod">
          <ac:chgData name="차은성(컴퓨터공학과)" userId="e729b3be-042f-4c19-b2cd-f6441f0566a0" providerId="ADAL" clId="{28FB377A-449C-4EB8-8B4C-7A8337561504}" dt="2023-05-24T21:01:12.777" v="9461" actId="571"/>
          <ac:spMkLst>
            <pc:docMk/>
            <pc:sldMk cId="2183025825" sldId="305"/>
            <ac:spMk id="22" creationId="{6159451E-0787-E619-2AB7-0D89FB19700F}"/>
          </ac:spMkLst>
        </pc:spChg>
        <pc:picChg chg="add mod">
          <ac:chgData name="차은성(컴퓨터공학과)" userId="e729b3be-042f-4c19-b2cd-f6441f0566a0" providerId="ADAL" clId="{28FB377A-449C-4EB8-8B4C-7A8337561504}" dt="2023-05-24T20:52:45.539" v="8856" actId="1076"/>
          <ac:picMkLst>
            <pc:docMk/>
            <pc:sldMk cId="2183025825" sldId="305"/>
            <ac:picMk id="2" creationId="{24451EE0-22BC-65CD-FEA2-6CEC36EB6EC8}"/>
          </ac:picMkLst>
        </pc:picChg>
        <pc:picChg chg="add mod">
          <ac:chgData name="차은성(컴퓨터공학과)" userId="e729b3be-042f-4c19-b2cd-f6441f0566a0" providerId="ADAL" clId="{28FB377A-449C-4EB8-8B4C-7A8337561504}" dt="2023-05-24T20:52:32.894" v="8849" actId="14100"/>
          <ac:picMkLst>
            <pc:docMk/>
            <pc:sldMk cId="2183025825" sldId="305"/>
            <ac:picMk id="7" creationId="{762E286A-402C-578A-0384-D8C6F8230D92}"/>
          </ac:picMkLst>
        </pc:picChg>
        <pc:picChg chg="del">
          <ac:chgData name="차은성(컴퓨터공학과)" userId="e729b3be-042f-4c19-b2cd-f6441f0566a0" providerId="ADAL" clId="{28FB377A-449C-4EB8-8B4C-7A8337561504}" dt="2023-05-24T20:33:53.472" v="8479" actId="478"/>
          <ac:picMkLst>
            <pc:docMk/>
            <pc:sldMk cId="2183025825" sldId="305"/>
            <ac:picMk id="9" creationId="{544676AA-561B-5718-F881-788EC65E7DAD}"/>
          </ac:picMkLst>
        </pc:picChg>
        <pc:picChg chg="add mod">
          <ac:chgData name="차은성(컴퓨터공학과)" userId="e729b3be-042f-4c19-b2cd-f6441f0566a0" providerId="ADAL" clId="{28FB377A-449C-4EB8-8B4C-7A8337561504}" dt="2023-05-24T20:52:43.833" v="8855" actId="1076"/>
          <ac:picMkLst>
            <pc:docMk/>
            <pc:sldMk cId="2183025825" sldId="305"/>
            <ac:picMk id="10" creationId="{851A3C3A-86E9-7E26-3491-44F303D0B8E7}"/>
          </ac:picMkLst>
        </pc:picChg>
      </pc:sldChg>
      <pc:sldChg chg="add del">
        <pc:chgData name="차은성(컴퓨터공학과)" userId="e729b3be-042f-4c19-b2cd-f6441f0566a0" providerId="ADAL" clId="{28FB377A-449C-4EB8-8B4C-7A8337561504}" dt="2023-05-24T20:58:54.589" v="9294"/>
        <pc:sldMkLst>
          <pc:docMk/>
          <pc:sldMk cId="317875599" sldId="306"/>
        </pc:sldMkLst>
      </pc:sldChg>
      <pc:sldChg chg="add del ord">
        <pc:chgData name="차은성(컴퓨터공학과)" userId="e729b3be-042f-4c19-b2cd-f6441f0566a0" providerId="ADAL" clId="{28FB377A-449C-4EB8-8B4C-7A8337561504}" dt="2023-05-24T20:58:41.881" v="9286" actId="47"/>
        <pc:sldMkLst>
          <pc:docMk/>
          <pc:sldMk cId="2179834968" sldId="306"/>
        </pc:sldMkLst>
      </pc:sldChg>
      <pc:sldChg chg="add del">
        <pc:chgData name="차은성(컴퓨터공학과)" userId="e729b3be-042f-4c19-b2cd-f6441f0566a0" providerId="ADAL" clId="{28FB377A-449C-4EB8-8B4C-7A8337561504}" dt="2023-05-24T20:58:36.944" v="9282"/>
        <pc:sldMkLst>
          <pc:docMk/>
          <pc:sldMk cId="2525860884" sldId="306"/>
        </pc:sldMkLst>
      </pc:sldChg>
      <pc:sldChg chg="add del">
        <pc:chgData name="차은성(컴퓨터공학과)" userId="e729b3be-042f-4c19-b2cd-f6441f0566a0" providerId="ADAL" clId="{28FB377A-449C-4EB8-8B4C-7A8337561504}" dt="2023-05-24T20:58:51.387" v="9292"/>
        <pc:sldMkLst>
          <pc:docMk/>
          <pc:sldMk cId="3453975515" sldId="306"/>
        </pc:sldMkLst>
      </pc:sldChg>
      <pc:sldChg chg="add del">
        <pc:chgData name="차은성(컴퓨터공학과)" userId="e729b3be-042f-4c19-b2cd-f6441f0566a0" providerId="ADAL" clId="{28FB377A-449C-4EB8-8B4C-7A8337561504}" dt="2023-05-24T20:58:48.429" v="9290"/>
        <pc:sldMkLst>
          <pc:docMk/>
          <pc:sldMk cId="4171869000" sldId="306"/>
        </pc:sldMkLst>
      </pc:sldChg>
      <pc:sldChg chg="addSp delSp modSp add mod modAnim">
        <pc:chgData name="차은성(컴퓨터공학과)" userId="e729b3be-042f-4c19-b2cd-f6441f0566a0" providerId="ADAL" clId="{28FB377A-449C-4EB8-8B4C-7A8337561504}" dt="2023-05-24T21:45:36.113" v="15415"/>
        <pc:sldMkLst>
          <pc:docMk/>
          <pc:sldMk cId="4209480647" sldId="306"/>
        </pc:sldMkLst>
        <pc:spChg chg="add del mod">
          <ac:chgData name="차은성(컴퓨터공학과)" userId="e729b3be-042f-4c19-b2cd-f6441f0566a0" providerId="ADAL" clId="{28FB377A-449C-4EB8-8B4C-7A8337561504}" dt="2023-05-24T21:37:37.914" v="15397" actId="20577"/>
          <ac:spMkLst>
            <pc:docMk/>
            <pc:sldMk cId="4209480647" sldId="306"/>
            <ac:spMk id="3" creationId="{561F5A5A-AEC9-817A-2BE1-75131D76032A}"/>
          </ac:spMkLst>
        </pc:spChg>
        <pc:spChg chg="mod">
          <ac:chgData name="차은성(컴퓨터공학과)" userId="e729b3be-042f-4c19-b2cd-f6441f0566a0" providerId="ADAL" clId="{28FB377A-449C-4EB8-8B4C-7A8337561504}" dt="2023-05-24T21:10:36.595" v="10034"/>
          <ac:spMkLst>
            <pc:docMk/>
            <pc:sldMk cId="4209480647" sldId="306"/>
            <ac:spMk id="5" creationId="{5B06F234-7A9F-4216-9193-1DC7484D9E72}"/>
          </ac:spMkLst>
        </pc:spChg>
        <pc:spChg chg="mod">
          <ac:chgData name="차은성(컴퓨터공학과)" userId="e729b3be-042f-4c19-b2cd-f6441f0566a0" providerId="ADAL" clId="{28FB377A-449C-4EB8-8B4C-7A8337561504}" dt="2023-05-24T21:35:46.735" v="15351" actId="1076"/>
          <ac:spMkLst>
            <pc:docMk/>
            <pc:sldMk cId="4209480647" sldId="306"/>
            <ac:spMk id="6" creationId="{A6786FC4-6CD6-451A-A24D-5C49549362B0}"/>
          </ac:spMkLst>
        </pc:spChg>
        <pc:spChg chg="del">
          <ac:chgData name="차은성(컴퓨터공학과)" userId="e729b3be-042f-4c19-b2cd-f6441f0566a0" providerId="ADAL" clId="{28FB377A-449C-4EB8-8B4C-7A8337561504}" dt="2023-05-24T21:10:57.980" v="10059" actId="478"/>
          <ac:spMkLst>
            <pc:docMk/>
            <pc:sldMk cId="4209480647" sldId="306"/>
            <ac:spMk id="10" creationId="{C287B7E0-E5F9-26D3-7266-5249C50D18D9}"/>
          </ac:spMkLst>
        </pc:spChg>
        <pc:spChg chg="del">
          <ac:chgData name="차은성(컴퓨터공학과)" userId="e729b3be-042f-4c19-b2cd-f6441f0566a0" providerId="ADAL" clId="{28FB377A-449C-4EB8-8B4C-7A8337561504}" dt="2023-05-24T21:10:57.980" v="10059" actId="478"/>
          <ac:spMkLst>
            <pc:docMk/>
            <pc:sldMk cId="4209480647" sldId="306"/>
            <ac:spMk id="11" creationId="{63D3589A-827D-342A-7846-16F3B935331C}"/>
          </ac:spMkLst>
        </pc:spChg>
        <pc:spChg chg="add mod">
          <ac:chgData name="차은성(컴퓨터공학과)" userId="e729b3be-042f-4c19-b2cd-f6441f0566a0" providerId="ADAL" clId="{28FB377A-449C-4EB8-8B4C-7A8337561504}" dt="2023-05-24T21:45:36.113" v="15415"/>
          <ac:spMkLst>
            <pc:docMk/>
            <pc:sldMk cId="4209480647" sldId="306"/>
            <ac:spMk id="12" creationId="{0179AA78-93A4-ACC0-74B4-8E10B349D5B4}"/>
          </ac:spMkLst>
        </pc:spChg>
        <pc:spChg chg="add mod">
          <ac:chgData name="차은성(컴퓨터공학과)" userId="e729b3be-042f-4c19-b2cd-f6441f0566a0" providerId="ADAL" clId="{28FB377A-449C-4EB8-8B4C-7A8337561504}" dt="2023-05-24T21:37:44.413" v="15398" actId="1076"/>
          <ac:spMkLst>
            <pc:docMk/>
            <pc:sldMk cId="4209480647" sldId="306"/>
            <ac:spMk id="14" creationId="{FCB3A3A6-3DC1-59E5-793D-2CC0C9105830}"/>
          </ac:spMkLst>
        </pc:spChg>
        <pc:spChg chg="add mod">
          <ac:chgData name="차은성(컴퓨터공학과)" userId="e729b3be-042f-4c19-b2cd-f6441f0566a0" providerId="ADAL" clId="{28FB377A-449C-4EB8-8B4C-7A8337561504}" dt="2023-05-24T21:38:00.072" v="15399" actId="1076"/>
          <ac:spMkLst>
            <pc:docMk/>
            <pc:sldMk cId="4209480647" sldId="306"/>
            <ac:spMk id="16" creationId="{CED87273-2A85-2984-75A6-5A66BFCB9AE0}"/>
          </ac:spMkLst>
        </pc:spChg>
        <pc:picChg chg="del mod">
          <ac:chgData name="차은성(컴퓨터공학과)" userId="e729b3be-042f-4c19-b2cd-f6441f0566a0" providerId="ADAL" clId="{28FB377A-449C-4EB8-8B4C-7A8337561504}" dt="2023-05-24T21:10:57.980" v="10059" actId="478"/>
          <ac:picMkLst>
            <pc:docMk/>
            <pc:sldMk cId="4209480647" sldId="306"/>
            <ac:picMk id="2" creationId="{24AA1302-9DDD-B55F-E01A-2838051CE407}"/>
          </ac:picMkLst>
        </pc:picChg>
        <pc:picChg chg="del">
          <ac:chgData name="차은성(컴퓨터공학과)" userId="e729b3be-042f-4c19-b2cd-f6441f0566a0" providerId="ADAL" clId="{28FB377A-449C-4EB8-8B4C-7A8337561504}" dt="2023-05-24T21:10:57.980" v="10059" actId="478"/>
          <ac:picMkLst>
            <pc:docMk/>
            <pc:sldMk cId="4209480647" sldId="306"/>
            <ac:picMk id="9" creationId="{F409B377-AE66-5B88-F260-0369962C8F8D}"/>
          </ac:picMkLst>
        </pc:picChg>
      </pc:sldChg>
      <pc:sldChg chg="add del">
        <pc:chgData name="차은성(컴퓨터공학과)" userId="e729b3be-042f-4c19-b2cd-f6441f0566a0" providerId="ADAL" clId="{28FB377A-449C-4EB8-8B4C-7A8337561504}" dt="2023-05-24T20:58:45.221" v="9288"/>
        <pc:sldMkLst>
          <pc:docMk/>
          <pc:sldMk cId="4291561731" sldId="306"/>
        </pc:sldMkLst>
      </pc:sldChg>
      <pc:sldMasterChg chg="addSldLayout delSldLayout">
        <pc:chgData name="차은성(컴퓨터공학과)" userId="e729b3be-042f-4c19-b2cd-f6441f0566a0" providerId="ADAL" clId="{28FB377A-449C-4EB8-8B4C-7A8337561504}" dt="2023-05-24T19:15:00.240" v="4447" actId="47"/>
        <pc:sldMasterMkLst>
          <pc:docMk/>
          <pc:sldMasterMk cId="649890297" sldId="2147483648"/>
        </pc:sldMasterMkLst>
        <pc:sldLayoutChg chg="add del">
          <pc:chgData name="차은성(컴퓨터공학과)" userId="e729b3be-042f-4c19-b2cd-f6441f0566a0" providerId="ADAL" clId="{28FB377A-449C-4EB8-8B4C-7A8337561504}" dt="2023-05-24T19:15:00.240" v="4447" actId="47"/>
          <pc:sldLayoutMkLst>
            <pc:docMk/>
            <pc:sldMasterMk cId="649890297" sldId="2147483648"/>
            <pc:sldLayoutMk cId="2013622203" sldId="2147483661"/>
          </pc:sldLayoutMkLst>
        </pc:sldLayoutChg>
        <pc:sldLayoutChg chg="del">
          <pc:chgData name="차은성(컴퓨터공학과)" userId="e729b3be-042f-4c19-b2cd-f6441f0566a0" providerId="ADAL" clId="{28FB377A-449C-4EB8-8B4C-7A8337561504}" dt="2023-05-24T18:58:56.123" v="3899" actId="47"/>
          <pc:sldLayoutMkLst>
            <pc:docMk/>
            <pc:sldMasterMk cId="649890297" sldId="2147483648"/>
            <pc:sldLayoutMk cId="2500132819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0C12-7C23-1A9B-650B-873F0E9F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66F35-EB1C-00C0-2E5A-DA0D58B7C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AC36B-9821-13D4-F220-9A8D83F40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6139-4FB3-004D-B320-3B352485C7D9}" type="datetimeFigureOut">
              <a:rPr lang="en-KR" smtClean="0"/>
              <a:t>05/25/2023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7BA63-3A65-DE3F-30BC-90425F1C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402-CA1A-A742-8B5D-70B5D40E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2C57E-2AB0-3747-8278-FA9EAA28E5E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021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4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33.png"/><Relationship Id="rId4" Type="http://schemas.openxmlformats.org/officeDocument/2006/relationships/video" Target="../media/media4.mp4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6.png"/><Relationship Id="rId5" Type="http://schemas.microsoft.com/office/2007/relationships/media" Target="../media/media3.mp4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A2569B5-A1B0-825E-C3F3-885E79B8BD99}"/>
              </a:ext>
            </a:extLst>
          </p:cNvPr>
          <p:cNvSpPr txBox="1">
            <a:spLocks/>
          </p:cNvSpPr>
          <p:nvPr/>
        </p:nvSpPr>
        <p:spPr>
          <a:xfrm>
            <a:off x="1128346" y="145378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1A33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AR/VR fabrication studio </a:t>
            </a:r>
          </a:p>
          <a:p>
            <a:pPr algn="ctr"/>
            <a:r>
              <a:rPr lang="en-US" b="1" dirty="0">
                <a:solidFill>
                  <a:srgbClr val="1A335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Presentation</a:t>
            </a:r>
            <a:endParaRPr lang="en-KR" b="1" dirty="0">
              <a:solidFill>
                <a:srgbClr val="1A335C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FF43C68-E595-EAA4-4E9E-47283258D9E4}"/>
              </a:ext>
            </a:extLst>
          </p:cNvPr>
          <p:cNvSpPr txBox="1">
            <a:spLocks/>
          </p:cNvSpPr>
          <p:nvPr/>
        </p:nvSpPr>
        <p:spPr>
          <a:xfrm>
            <a:off x="1207477" y="2254127"/>
            <a:ext cx="9144000" cy="30410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400" dirty="0">
              <a:solidFill>
                <a:srgbClr val="1A335C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1A335C"/>
              </a:solidFill>
            </a:endParaRPr>
          </a:p>
          <a:p>
            <a:pPr marL="0" indent="0" algn="ctr">
              <a:buNone/>
            </a:pPr>
            <a:r>
              <a:rPr lang="ko-KR" altLang="en-US" sz="2200" dirty="0">
                <a:solidFill>
                  <a:srgbClr val="1A335C"/>
                </a:solidFill>
              </a:rPr>
              <a:t>이희경</a:t>
            </a:r>
            <a:r>
              <a:rPr lang="en-US" altLang="ko-KR" sz="2200" dirty="0">
                <a:solidFill>
                  <a:srgbClr val="1A335C"/>
                </a:solidFill>
              </a:rPr>
              <a:t>, </a:t>
            </a:r>
            <a:r>
              <a:rPr lang="ko-KR" altLang="en-US" sz="2200" dirty="0">
                <a:solidFill>
                  <a:srgbClr val="1A335C"/>
                </a:solidFill>
              </a:rPr>
              <a:t>차은성</a:t>
            </a:r>
            <a:endParaRPr lang="en-US" altLang="ko-KR" sz="2200" dirty="0">
              <a:solidFill>
                <a:srgbClr val="1A335C"/>
              </a:solidFill>
            </a:endParaRPr>
          </a:p>
          <a:p>
            <a:pPr marL="0" indent="0" algn="ctr">
              <a:buNone/>
            </a:pPr>
            <a:endParaRPr lang="en-US" sz="2200" dirty="0">
              <a:solidFill>
                <a:srgbClr val="1A335C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rgbClr val="1A335C"/>
                </a:solidFill>
              </a:rPr>
              <a:t>Project: </a:t>
            </a:r>
          </a:p>
          <a:p>
            <a:pPr marL="0" indent="0" algn="ctr">
              <a:buNone/>
            </a:pPr>
            <a:r>
              <a:rPr lang="en-US" altLang="ko-KR" sz="2400" b="1" dirty="0">
                <a:solidFill>
                  <a:srgbClr val="1A335C"/>
                </a:solidFill>
              </a:rPr>
              <a:t>Measuring dancing similarity using Pose estimation &amp; DTW</a:t>
            </a:r>
          </a:p>
          <a:p>
            <a:pPr marL="0" indent="0" algn="ctr">
              <a:buNone/>
            </a:pPr>
            <a:endParaRPr lang="en-US" sz="2400" b="1" dirty="0">
              <a:solidFill>
                <a:srgbClr val="1A335C"/>
              </a:solidFill>
            </a:endParaRPr>
          </a:p>
          <a:p>
            <a:pPr marL="0" indent="0" algn="ctr">
              <a:buNone/>
            </a:pPr>
            <a:endParaRPr lang="en-KR" sz="2400" b="1" dirty="0">
              <a:solidFill>
                <a:srgbClr val="1A33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55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5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07926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Result</a:t>
            </a:r>
            <a:endParaRPr lang="ko-KR" altLang="en-US" sz="3600" spc="-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3">
            <a:extLst>
              <a:ext uri="{FF2B5EF4-FFF2-40B4-BE49-F238E27FC236}">
                <a16:creationId xmlns:a16="http://schemas.microsoft.com/office/drawing/2014/main" id="{24AA1302-9DDD-B55F-E01A-2838051C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13" y="1182877"/>
            <a:ext cx="4165042" cy="449224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409B377-AE66-5B88-F260-0369962C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47" y="1182875"/>
            <a:ext cx="4325850" cy="439250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87B7E0-E5F9-26D3-7266-5249C50D18D9}"/>
              </a:ext>
            </a:extLst>
          </p:cNvPr>
          <p:cNvSpPr txBox="1">
            <a:spLocks/>
          </p:cNvSpPr>
          <p:nvPr/>
        </p:nvSpPr>
        <p:spPr>
          <a:xfrm>
            <a:off x="6953207" y="5818088"/>
            <a:ext cx="3679004" cy="7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Sample 1, 4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DTW path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 결과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Similarity :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71.477%</a:t>
            </a:r>
            <a:endParaRPr lang="en-KR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D3589A-827D-342A-7846-16F3B935331C}"/>
              </a:ext>
            </a:extLst>
          </p:cNvPr>
          <p:cNvSpPr txBox="1">
            <a:spLocks/>
          </p:cNvSpPr>
          <p:nvPr/>
        </p:nvSpPr>
        <p:spPr>
          <a:xfrm>
            <a:off x="1454281" y="5818088"/>
            <a:ext cx="3679004" cy="9144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Sample 1, 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DTW path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 결과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Similarity :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56.756%</a:t>
            </a:r>
            <a:endParaRPr lang="en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17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55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5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Result</a:t>
            </a:r>
            <a:endParaRPr lang="ko-KR" altLang="en-US" sz="3600" spc="-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44676AA-561B-5718-F881-788EC65E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3" y="1391502"/>
            <a:ext cx="10154653" cy="3222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7A67CD-E4D1-8888-2ADD-EB10C6C99436}"/>
              </a:ext>
            </a:extLst>
          </p:cNvPr>
          <p:cNvSpPr txBox="1"/>
          <p:nvPr/>
        </p:nvSpPr>
        <p:spPr>
          <a:xfrm>
            <a:off x="988054" y="5004833"/>
            <a:ext cx="5883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sample 1 &amp; sample 2 : 50.624 % </a:t>
            </a:r>
          </a:p>
          <a:p>
            <a:r>
              <a:rPr lang="en-US" altLang="ko-KR" dirty="0"/>
              <a:t>	&amp; sample 3 : 56.756 %   </a:t>
            </a:r>
          </a:p>
          <a:p>
            <a:r>
              <a:rPr lang="en-US" altLang="ko-KR" dirty="0"/>
              <a:t>	&amp; sample 4 : 71.477 %</a:t>
            </a:r>
          </a:p>
          <a:p>
            <a:r>
              <a:rPr lang="en-US" altLang="ko-KR" dirty="0"/>
              <a:t>	&amp; sample 1 : 100.000%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3CB653-1D0C-A80D-817E-3A48F39D62ED}"/>
              </a:ext>
            </a:extLst>
          </p:cNvPr>
          <p:cNvSpPr txBox="1"/>
          <p:nvPr/>
        </p:nvSpPr>
        <p:spPr>
          <a:xfrm>
            <a:off x="4570299" y="5466498"/>
            <a:ext cx="751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 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안무의 유사성이 높을수록 </a:t>
            </a:r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dance similarity 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</a:t>
            </a:r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상승하는 것을 확인할 수 있다</a:t>
            </a:r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6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55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6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Validate</a:t>
            </a:r>
            <a:endParaRPr lang="ko-KR" altLang="en-US" sz="3600" spc="-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ample5">
            <a:hlinkClick r:id="" action="ppaction://media"/>
            <a:extLst>
              <a:ext uri="{FF2B5EF4-FFF2-40B4-BE49-F238E27FC236}">
                <a16:creationId xmlns:a16="http://schemas.microsoft.com/office/drawing/2014/main" id="{24451EE0-22BC-65CD-FEA2-6CEC36EB6E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23451" y="2246488"/>
            <a:ext cx="3574135" cy="2010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BEA2A6-7287-B2EE-758E-CAC9254F2D3A}"/>
              </a:ext>
            </a:extLst>
          </p:cNvPr>
          <p:cNvSpPr txBox="1"/>
          <p:nvPr/>
        </p:nvSpPr>
        <p:spPr>
          <a:xfrm>
            <a:off x="3769260" y="4342530"/>
            <a:ext cx="44539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Sample5.mp4 (10sec)</a:t>
            </a:r>
          </a:p>
          <a:p>
            <a:pPr algn="ctr"/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Sample4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영상의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0.5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배속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FPS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그대로 유지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</a:t>
            </a:r>
            <a:r>
              <a:rPr lang="en-US" altLang="ko-KR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farme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 증가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400" dirty="0"/>
              <a:t> </a:t>
            </a:r>
          </a:p>
        </p:txBody>
      </p:sp>
      <p:pic>
        <p:nvPicPr>
          <p:cNvPr id="7" name="sample4">
            <a:hlinkClick r:id="" action="ppaction://media"/>
            <a:extLst>
              <a:ext uri="{FF2B5EF4-FFF2-40B4-BE49-F238E27FC236}">
                <a16:creationId xmlns:a16="http://schemas.microsoft.com/office/drawing/2014/main" id="{762E286A-402C-578A-0384-D8C6F8230D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9400" y="2246489"/>
            <a:ext cx="3574135" cy="2010451"/>
          </a:xfrm>
          <a:prstGeom prst="rect">
            <a:avLst/>
          </a:prstGeom>
        </p:spPr>
      </p:pic>
      <p:pic>
        <p:nvPicPr>
          <p:cNvPr id="10" name="sample6">
            <a:hlinkClick r:id="" action="ppaction://media"/>
            <a:extLst>
              <a:ext uri="{FF2B5EF4-FFF2-40B4-BE49-F238E27FC236}">
                <a16:creationId xmlns:a16="http://schemas.microsoft.com/office/drawing/2014/main" id="{851A3C3A-86E9-7E26-3491-44F303D0B8E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67502" y="2262821"/>
            <a:ext cx="3545098" cy="1994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A3785E-3380-691A-BEA9-A3B4395D05B9}"/>
              </a:ext>
            </a:extLst>
          </p:cNvPr>
          <p:cNvSpPr txBox="1"/>
          <p:nvPr/>
        </p:nvSpPr>
        <p:spPr>
          <a:xfrm>
            <a:off x="1054798" y="4342529"/>
            <a:ext cx="21895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Sample4.mp4 (5 sec)</a:t>
            </a:r>
          </a:p>
          <a:p>
            <a:endParaRPr lang="en-US" altLang="ko-KR" sz="1600" dirty="0"/>
          </a:p>
          <a:p>
            <a:r>
              <a:rPr lang="en-US" altLang="ko-KR" sz="1600" dirty="0"/>
              <a:t>Sample1 % sample4</a:t>
            </a:r>
          </a:p>
          <a:p>
            <a:r>
              <a:rPr lang="en-US" altLang="ko-KR" sz="1600" dirty="0"/>
              <a:t>:  71.477 %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11EED-CED0-A81A-61CC-044AA53FB7C6}"/>
              </a:ext>
            </a:extLst>
          </p:cNvPr>
          <p:cNvSpPr txBox="1"/>
          <p:nvPr/>
        </p:nvSpPr>
        <p:spPr>
          <a:xfrm>
            <a:off x="7738084" y="4342530"/>
            <a:ext cx="44539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Sample6.mp4 (10sec)</a:t>
            </a:r>
          </a:p>
          <a:p>
            <a:pPr algn="ctr"/>
            <a:endParaRPr lang="en-US" altLang="ko-KR" sz="1400" dirty="0"/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Sample4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영상에  앞부분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 추가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FPS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그대로 유지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C18078-F149-2C8A-4485-3F95DDD7C037}"/>
              </a:ext>
            </a:extLst>
          </p:cNvPr>
          <p:cNvSpPr txBox="1"/>
          <p:nvPr/>
        </p:nvSpPr>
        <p:spPr>
          <a:xfrm>
            <a:off x="558800" y="1074544"/>
            <a:ext cx="773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그러나 정말로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DTW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잘 돌아가고 있을까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안무 겹침 시간대가 다르거나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배속이 다를 때도 잘 나오는지 확인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2FFCF6-EDBB-1827-4A3F-44F57C98AB00}"/>
              </a:ext>
            </a:extLst>
          </p:cNvPr>
          <p:cNvSpPr txBox="1"/>
          <p:nvPr/>
        </p:nvSpPr>
        <p:spPr>
          <a:xfrm>
            <a:off x="988054" y="5651212"/>
            <a:ext cx="6516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sample 1 &amp; sample 4 : 71.477 % </a:t>
            </a:r>
          </a:p>
          <a:p>
            <a:r>
              <a:rPr lang="en-US" altLang="ko-KR" dirty="0"/>
              <a:t>	&amp; sample 5 : 72.415 %   </a:t>
            </a:r>
          </a:p>
          <a:p>
            <a:r>
              <a:rPr lang="en-US" altLang="ko-KR" dirty="0"/>
              <a:t>	&amp; sample 6 : 68.475 %   (</a:t>
            </a:r>
            <a:r>
              <a:rPr lang="ko-KR" altLang="en-US" dirty="0"/>
              <a:t>세 영상의 </a:t>
            </a:r>
            <a:r>
              <a:rPr lang="en-US" altLang="ko-KR" dirty="0"/>
              <a:t>similarity</a:t>
            </a:r>
            <a:r>
              <a:rPr lang="ko-KR" altLang="en-US" dirty="0"/>
              <a:t>가 비슷함</a:t>
            </a:r>
            <a:r>
              <a:rPr lang="en-US" altLang="ko-K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A09E2-C94A-3963-8BBE-DBD6EB44706A}"/>
              </a:ext>
            </a:extLst>
          </p:cNvPr>
          <p:cNvSpPr txBox="1"/>
          <p:nvPr/>
        </p:nvSpPr>
        <p:spPr>
          <a:xfrm>
            <a:off x="7738084" y="5651212"/>
            <a:ext cx="4237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영상의 길이가 다르거나 배속이 달라도 </a:t>
            </a:r>
            <a:endParaRPr lang="en-US" altLang="ko-KR" sz="1600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dance similarity 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측정이 잘 되고 있음을 알 수 있다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02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모션비디오캡쳐">
            <a:hlinkClick r:id="" action="ppaction://media"/>
            <a:extLst>
              <a:ext uri="{FF2B5EF4-FFF2-40B4-BE49-F238E27FC236}">
                <a16:creationId xmlns:a16="http://schemas.microsoft.com/office/drawing/2014/main" id="{D831C815-19CA-E407-6AC5-DC630ED453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2447" y="593114"/>
            <a:ext cx="9587106" cy="53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5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55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7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07926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Summary</a:t>
            </a:r>
            <a:endParaRPr lang="ko-KR" altLang="en-US" sz="3600" spc="-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1F5A5A-AEC9-817A-2BE1-75131D76032A}"/>
              </a:ext>
            </a:extLst>
          </p:cNvPr>
          <p:cNvSpPr txBox="1"/>
          <p:nvPr/>
        </p:nvSpPr>
        <p:spPr>
          <a:xfrm>
            <a:off x="279400" y="917912"/>
            <a:ext cx="114381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개선점 및 연구 방향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활용성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9AA78-93A4-ACC0-74B4-8E10B349D5B4}"/>
              </a:ext>
            </a:extLst>
          </p:cNvPr>
          <p:cNvSpPr txBox="1"/>
          <p:nvPr/>
        </p:nvSpPr>
        <p:spPr>
          <a:xfrm>
            <a:off x="279400" y="1273513"/>
            <a:ext cx="11438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영상 속 사람의 춤을 인식하여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 vector data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추출하고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DTW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활용하여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Dance similarity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%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도출하는 데 성공하였다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또한 영상의 길이나 춤의 시작점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배속이 달라도 유사도 측정이 가능하다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3A3A6-3DC1-59E5-793D-2CC0C9105830}"/>
              </a:ext>
            </a:extLst>
          </p:cNvPr>
          <p:cNvSpPr txBox="1"/>
          <p:nvPr/>
        </p:nvSpPr>
        <p:spPr>
          <a:xfrm>
            <a:off x="241975" y="2557651"/>
            <a:ext cx="118272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높은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accuracy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낼 수 있도록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Distance function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개선 필요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현재는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%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로만 유사도 결과를 도출하지만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DTW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특성상 어떤 구간에서 데이터가 유사한 지 알 수 있기 때문에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이용하여 영상의 어떤 부분에서 춤이 유사하고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정확히 어떤 관절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몸의 부위의 춤이 유사한지 알려주는 기능 추가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 vector data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활용하여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해당 춤이 어떤 장르인지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왁킹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락킹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브레이킨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구별하는 기능 추가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현재는 동작 자체의 오차만으로 유사도를 판별하기에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사람의 감정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특유의 동작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의미 등을 포함한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이라는 것의 유사도를 판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별한다기에는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아직은 더 연구가 필요해 보임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87273-2A85-2984-75A6-5A66BFCB9AE0}"/>
              </a:ext>
            </a:extLst>
          </p:cNvPr>
          <p:cNvSpPr txBox="1"/>
          <p:nvPr/>
        </p:nvSpPr>
        <p:spPr>
          <a:xfrm>
            <a:off x="279400" y="5868853"/>
            <a:ext cx="11950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 연구를 통해 어떤 지점에서 춤이 다르고 유사한지 정밀하게 파악이 가능하다면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안무 유사도 판별에 대한 지표로 사용될 수 있을 것이며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춤을 교정 및 교육해주는 인공지능 솔루션으로의 발전 가능성도 보인다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동작의 정밀도를 보고 점수를 매겨야 하는 경우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리듬 체조 선수의 기술 점수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활용 될 수 있을 것임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48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4005372" y="2398775"/>
            <a:ext cx="3825599" cy="2060449"/>
            <a:chOff x="4149751" y="2331098"/>
            <a:chExt cx="3825599" cy="206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A681B3-511D-A959-423D-EB378EA8490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BFE378-782A-97F5-13A5-45DA4E0CA0B2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4149751" y="3283551"/>
              <a:ext cx="382559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Thank you</a:t>
              </a:r>
              <a:endParaRPr lang="ko-KR" altLang="en-US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D17541-C64D-3209-2E64-88E7CD95498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55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주제 선정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62172CD-142E-338F-8B0C-793D4CB2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9" y="992354"/>
            <a:ext cx="4519928" cy="2714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728C2-476C-311F-3F36-A1CB8967E796}"/>
              </a:ext>
            </a:extLst>
          </p:cNvPr>
          <p:cNvSpPr txBox="1"/>
          <p:nvPr/>
        </p:nvSpPr>
        <p:spPr>
          <a:xfrm>
            <a:off x="461068" y="1339754"/>
            <a:ext cx="624351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ko-KR" altLang="en-US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존재하지만 불분명한 안무 저작권의 체계</a:t>
            </a:r>
            <a:endParaRPr lang="en-US" altLang="ko-KR" sz="2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동작이 얼마나 부분적으로 겹치나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댄서의 감정과 동작의 의도가 무엇인가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창조적으로 변형이 일어났는가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6E855-F2E1-09CF-FBDF-6581C43D2EE6}"/>
              </a:ext>
            </a:extLst>
          </p:cNvPr>
          <p:cNvSpPr txBox="1"/>
          <p:nvPr/>
        </p:nvSpPr>
        <p:spPr>
          <a:xfrm>
            <a:off x="531895" y="2382832"/>
            <a:ext cx="6101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그럼 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겹친다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기준은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몇 분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몇 파트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몇 박자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상체만 춘다면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0.5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배속으로 춘다면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EA4EA-7556-F32C-B6DF-91C0FFEA6458}"/>
              </a:ext>
            </a:extLst>
          </p:cNvPr>
          <p:cNvSpPr txBox="1"/>
          <p:nvPr/>
        </p:nvSpPr>
        <p:spPr>
          <a:xfrm>
            <a:off x="546779" y="45406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“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창조적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것의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기준은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</p:txBody>
      </p:sp>
      <p:pic>
        <p:nvPicPr>
          <p:cNvPr id="14" name="Picture 2" descr="음원 스트리밍 수익 배분 구조 출처: 문화체육관광부">
            <a:extLst>
              <a:ext uri="{FF2B5EF4-FFF2-40B4-BE49-F238E27FC236}">
                <a16:creationId xmlns:a16="http://schemas.microsoft.com/office/drawing/2014/main" id="{D1B939D5-7118-D220-EE76-977B59682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520" y="3914250"/>
            <a:ext cx="4234560" cy="280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D07D96-75F9-C490-43E1-E43B4EC6FECD}"/>
              </a:ext>
            </a:extLst>
          </p:cNvPr>
          <p:cNvSpPr txBox="1"/>
          <p:nvPr/>
        </p:nvSpPr>
        <p:spPr>
          <a:xfrm>
            <a:off x="371590" y="5235714"/>
            <a:ext cx="644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 </a:t>
            </a:r>
            <a:r>
              <a:rPr lang="ko-KR" altLang="en-US" sz="20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데이터로 추출 가능한 영역만이라도 유사성을 판별해 보자</a:t>
            </a:r>
          </a:p>
        </p:txBody>
      </p:sp>
    </p:spTree>
    <p:extLst>
      <p:ext uri="{BB962C8B-B14F-4D97-AF65-F5344CB8AC3E}">
        <p14:creationId xmlns:p14="http://schemas.microsoft.com/office/powerpoint/2010/main" val="21862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Technology we need</a:t>
            </a:r>
            <a:endParaRPr lang="ko-KR" altLang="en-US" sz="3600" spc="-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372327-82EC-E9E3-8A64-4E6D9D7EEF14}"/>
              </a:ext>
            </a:extLst>
          </p:cNvPr>
          <p:cNvSpPr txBox="1"/>
          <p:nvPr/>
        </p:nvSpPr>
        <p:spPr>
          <a:xfrm>
            <a:off x="660400" y="1143001"/>
            <a:ext cx="44551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춤의 데이터화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pose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estimation technology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50" name="Picture 2" descr="Sensors | Free Full-Text | Applications of Pose Estimation in Human Health  and Performance across the Lifespan">
            <a:extLst>
              <a:ext uri="{FF2B5EF4-FFF2-40B4-BE49-F238E27FC236}">
                <a16:creationId xmlns:a16="http://schemas.microsoft.com/office/drawing/2014/main" id="{9546BA4E-49D4-2D8D-36BC-2AEE830B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39" y="2583277"/>
            <a:ext cx="5256971" cy="305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CF4154-3D7E-12CE-3F88-9E65060770E6}"/>
              </a:ext>
            </a:extLst>
          </p:cNvPr>
          <p:cNvCxnSpPr>
            <a:cxnSpLocks/>
          </p:cNvCxnSpPr>
          <p:nvPr/>
        </p:nvCxnSpPr>
        <p:spPr>
          <a:xfrm>
            <a:off x="5888334" y="914400"/>
            <a:ext cx="0" cy="619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9663A-4019-C914-3574-F05C7D5E3C93}"/>
              </a:ext>
            </a:extLst>
          </p:cNvPr>
          <p:cNvSpPr txBox="1"/>
          <p:nvPr/>
        </p:nvSpPr>
        <p:spPr>
          <a:xfrm>
            <a:off x="5890017" y="1082535"/>
            <a:ext cx="643889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데이터의 유사성 비교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Time series similarity measure (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시계열 데이터 분석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동작 하나 하나의 비교가 아닌 전체적인 흐름을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비교해야한다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pic>
        <p:nvPicPr>
          <p:cNvPr id="2052" name="Picture 4" descr="Data analysis] 기본적인 시계열 분석(Time Series Analysis)의 종류와 개념 설명">
            <a:extLst>
              <a:ext uri="{FF2B5EF4-FFF2-40B4-BE49-F238E27FC236}">
                <a16:creationId xmlns:a16="http://schemas.microsoft.com/office/drawing/2014/main" id="{29AE7B0F-E31E-D552-DAF9-153BD9F9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82" y="2583277"/>
            <a:ext cx="4607287" cy="309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5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55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Technololgy</a:t>
            </a:r>
            <a:r>
              <a:rPr lang="en-US" altLang="ko-KR" sz="360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we use</a:t>
            </a:r>
            <a:endParaRPr lang="ko-KR" altLang="en-US" sz="3600" spc="-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16C3FF-A808-26BA-AB2E-1881F75CC239}"/>
              </a:ext>
            </a:extLst>
          </p:cNvPr>
          <p:cNvSpPr txBox="1">
            <a:spLocks/>
          </p:cNvSpPr>
          <p:nvPr/>
        </p:nvSpPr>
        <p:spPr>
          <a:xfrm>
            <a:off x="660400" y="1497626"/>
            <a:ext cx="66895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Mediapipe</a:t>
            </a:r>
            <a:r>
              <a:rPr lang="en-US" altLang="ko-KR" sz="2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in Python ( pose )</a:t>
            </a:r>
            <a:endParaRPr lang="en-US" altLang="ko-KR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Human pose estimation of video plays </a:t>
            </a:r>
          </a:p>
          <a:p>
            <a:pPr marL="0" indent="0">
              <a:buNone/>
            </a:pPr>
            <a:r>
              <a:rPr lang="en-US" altLang="ko-KR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Achieves real-time performances in python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298830C-0A14-CF56-B291-27C001AC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48" y="1395513"/>
            <a:ext cx="4054452" cy="227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A64DBFAC-EA55-EE26-B5EE-11DD9F81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397" y="3941522"/>
            <a:ext cx="4222354" cy="23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ose detection in image using Mediapipe library - Analytics Vidhya">
            <a:extLst>
              <a:ext uri="{FF2B5EF4-FFF2-40B4-BE49-F238E27FC236}">
                <a16:creationId xmlns:a16="http://schemas.microsoft.com/office/drawing/2014/main" id="{91950CF3-2A9A-FA1D-57BC-06399AC21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52" y="928120"/>
            <a:ext cx="1576444" cy="42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80DB0B86-63D3-2C6E-8AFA-5BF8BF6AA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3192713"/>
            <a:ext cx="5461378" cy="31046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BAE345-C033-6EDA-FC8B-1F5E31A6D6D3}"/>
              </a:ext>
            </a:extLst>
          </p:cNvPr>
          <p:cNvSpPr txBox="1"/>
          <p:nvPr/>
        </p:nvSpPr>
        <p:spPr>
          <a:xfrm>
            <a:off x="660400" y="1049218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춤의 데이터화</a:t>
            </a:r>
            <a:endParaRPr lang="en-US" altLang="ko-KR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45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55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Technololgy</a:t>
            </a:r>
            <a:r>
              <a:rPr lang="en-US" altLang="ko-KR" sz="360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we use</a:t>
            </a:r>
            <a:endParaRPr lang="ko-KR" altLang="en-US" sz="3600" spc="-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D4CCE3-F252-F85F-F2F1-C3B569A6168A}"/>
              </a:ext>
            </a:extLst>
          </p:cNvPr>
          <p:cNvSpPr txBox="1">
            <a:spLocks/>
          </p:cNvSpPr>
          <p:nvPr/>
        </p:nvSpPr>
        <p:spPr>
          <a:xfrm>
            <a:off x="660401" y="1530450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A4308-C83A-BBF6-C2EA-38E3466F2AFC}"/>
              </a:ext>
            </a:extLst>
          </p:cNvPr>
          <p:cNvSpPr txBox="1"/>
          <p:nvPr/>
        </p:nvSpPr>
        <p:spPr>
          <a:xfrm>
            <a:off x="570767" y="1310383"/>
            <a:ext cx="9660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noto"/>
              </a:rPr>
              <a:t>DTW (Dynamic Time Warping)</a:t>
            </a:r>
            <a:endParaRPr lang="ko-KR" altLang="en-US" sz="3000" dirty="0"/>
          </a:p>
        </p:txBody>
      </p:sp>
      <p:pic>
        <p:nvPicPr>
          <p:cNvPr id="7" name="Picture 4" descr="안무 분석 | DS2.ai">
            <a:extLst>
              <a:ext uri="{FF2B5EF4-FFF2-40B4-BE49-F238E27FC236}">
                <a16:creationId xmlns:a16="http://schemas.microsoft.com/office/drawing/2014/main" id="{5ADFFF55-F9DA-8803-4B83-83C56AFE4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7"/>
          <a:stretch/>
        </p:blipFill>
        <p:spPr bwMode="auto">
          <a:xfrm>
            <a:off x="1336631" y="2053670"/>
            <a:ext cx="2092370" cy="182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시계열/python]Python을 이용한 Dynamic Time Wraping(DTW)">
            <a:extLst>
              <a:ext uri="{FF2B5EF4-FFF2-40B4-BE49-F238E27FC236}">
                <a16:creationId xmlns:a16="http://schemas.microsoft.com/office/drawing/2014/main" id="{214B3AFB-E563-CC50-C2F1-29170426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22" y="1310383"/>
            <a:ext cx="5118344" cy="33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954E9B-31E6-1FB9-4807-1D78245AF3EB}"/>
              </a:ext>
            </a:extLst>
          </p:cNvPr>
          <p:cNvSpPr txBox="1"/>
          <p:nvPr/>
        </p:nvSpPr>
        <p:spPr>
          <a:xfrm flipH="1">
            <a:off x="316326" y="2711262"/>
            <a:ext cx="12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pic>
        <p:nvPicPr>
          <p:cNvPr id="14" name="Picture 4" descr="안무 분석 | DS2.ai">
            <a:extLst>
              <a:ext uri="{FF2B5EF4-FFF2-40B4-BE49-F238E27FC236}">
                <a16:creationId xmlns:a16="http://schemas.microsoft.com/office/drawing/2014/main" id="{74FF6C31-EB28-E031-2868-B5758FE76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8"/>
          <a:stretch/>
        </p:blipFill>
        <p:spPr bwMode="auto">
          <a:xfrm>
            <a:off x="3993639" y="2053670"/>
            <a:ext cx="2092370" cy="182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08DF8D-73BC-BA5B-83A5-CF6AA5E284E2}"/>
              </a:ext>
            </a:extLst>
          </p:cNvPr>
          <p:cNvSpPr txBox="1"/>
          <p:nvPr/>
        </p:nvSpPr>
        <p:spPr>
          <a:xfrm>
            <a:off x="3489769" y="2895928"/>
            <a:ext cx="6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A0F53D-FA57-45CA-095A-88FACA10515B}"/>
              </a:ext>
            </a:extLst>
          </p:cNvPr>
          <p:cNvSpPr txBox="1"/>
          <p:nvPr/>
        </p:nvSpPr>
        <p:spPr>
          <a:xfrm flipH="1">
            <a:off x="354421" y="5233056"/>
            <a:ext cx="12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video</a:t>
            </a:r>
            <a:endParaRPr lang="ko-KR" altLang="en-US" dirty="0"/>
          </a:p>
        </p:txBody>
      </p:sp>
      <p:pic>
        <p:nvPicPr>
          <p:cNvPr id="17" name="Picture 4" descr="안무 분석 | DS2.ai">
            <a:extLst>
              <a:ext uri="{FF2B5EF4-FFF2-40B4-BE49-F238E27FC236}">
                <a16:creationId xmlns:a16="http://schemas.microsoft.com/office/drawing/2014/main" id="{5DD85F0B-7FE5-B1EF-F9F1-CE22DC08E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7"/>
          <a:stretch/>
        </p:blipFill>
        <p:spPr bwMode="auto">
          <a:xfrm>
            <a:off x="1370305" y="441180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안무 분석 | DS2.ai">
            <a:extLst>
              <a:ext uri="{FF2B5EF4-FFF2-40B4-BE49-F238E27FC236}">
                <a16:creationId xmlns:a16="http://schemas.microsoft.com/office/drawing/2014/main" id="{D0877A07-E7A4-74B3-BD41-4B66094FA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7"/>
          <a:stretch/>
        </p:blipFill>
        <p:spPr bwMode="auto">
          <a:xfrm>
            <a:off x="1522705" y="456420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안무 분석 | DS2.ai">
            <a:extLst>
              <a:ext uri="{FF2B5EF4-FFF2-40B4-BE49-F238E27FC236}">
                <a16:creationId xmlns:a16="http://schemas.microsoft.com/office/drawing/2014/main" id="{40586465-95AD-870A-2222-FBA928EC5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7"/>
          <a:stretch/>
        </p:blipFill>
        <p:spPr bwMode="auto">
          <a:xfrm>
            <a:off x="1675105" y="471660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안무 분석 | DS2.ai">
            <a:extLst>
              <a:ext uri="{FF2B5EF4-FFF2-40B4-BE49-F238E27FC236}">
                <a16:creationId xmlns:a16="http://schemas.microsoft.com/office/drawing/2014/main" id="{2475E298-EF60-ABE3-7DE7-3926E5342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7"/>
          <a:stretch/>
        </p:blipFill>
        <p:spPr bwMode="auto">
          <a:xfrm>
            <a:off x="1827505" y="486900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안무 분석 | DS2.ai">
            <a:extLst>
              <a:ext uri="{FF2B5EF4-FFF2-40B4-BE49-F238E27FC236}">
                <a16:creationId xmlns:a16="http://schemas.microsoft.com/office/drawing/2014/main" id="{90277AB9-3565-783B-3899-C6C69FFA8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7"/>
          <a:stretch/>
        </p:blipFill>
        <p:spPr bwMode="auto">
          <a:xfrm>
            <a:off x="1979905" y="502140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안무 분석 | DS2.ai">
            <a:extLst>
              <a:ext uri="{FF2B5EF4-FFF2-40B4-BE49-F238E27FC236}">
                <a16:creationId xmlns:a16="http://schemas.microsoft.com/office/drawing/2014/main" id="{DD63CB6B-D611-7EBA-BA4A-41F8947B9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7"/>
          <a:stretch/>
        </p:blipFill>
        <p:spPr bwMode="auto">
          <a:xfrm>
            <a:off x="2132305" y="517380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안무 분석 | DS2.ai">
            <a:extLst>
              <a:ext uri="{FF2B5EF4-FFF2-40B4-BE49-F238E27FC236}">
                <a16:creationId xmlns:a16="http://schemas.microsoft.com/office/drawing/2014/main" id="{786E31EF-CB8C-457D-C651-50763819E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7"/>
          <a:stretch/>
        </p:blipFill>
        <p:spPr bwMode="auto">
          <a:xfrm>
            <a:off x="2236467" y="5284177"/>
            <a:ext cx="1225369" cy="106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안무 분석 | DS2.ai">
            <a:extLst>
              <a:ext uri="{FF2B5EF4-FFF2-40B4-BE49-F238E27FC236}">
                <a16:creationId xmlns:a16="http://schemas.microsoft.com/office/drawing/2014/main" id="{E8D32474-CC35-F9D5-2E70-9593A7280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8"/>
          <a:stretch/>
        </p:blipFill>
        <p:spPr bwMode="auto">
          <a:xfrm>
            <a:off x="4200899" y="438479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안무 분석 | DS2.ai">
            <a:extLst>
              <a:ext uri="{FF2B5EF4-FFF2-40B4-BE49-F238E27FC236}">
                <a16:creationId xmlns:a16="http://schemas.microsoft.com/office/drawing/2014/main" id="{E05BD518-97A8-3F15-88E3-1F37AC4EB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8"/>
          <a:stretch/>
        </p:blipFill>
        <p:spPr bwMode="auto">
          <a:xfrm>
            <a:off x="4353299" y="453719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안무 분석 | DS2.ai">
            <a:extLst>
              <a:ext uri="{FF2B5EF4-FFF2-40B4-BE49-F238E27FC236}">
                <a16:creationId xmlns:a16="http://schemas.microsoft.com/office/drawing/2014/main" id="{F7C786FB-1B8B-65F9-2E9C-8EA6F64A9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8"/>
          <a:stretch/>
        </p:blipFill>
        <p:spPr bwMode="auto">
          <a:xfrm>
            <a:off x="4505699" y="468959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안무 분석 | DS2.ai">
            <a:extLst>
              <a:ext uri="{FF2B5EF4-FFF2-40B4-BE49-F238E27FC236}">
                <a16:creationId xmlns:a16="http://schemas.microsoft.com/office/drawing/2014/main" id="{72BDFE93-EDAD-00C2-BAA8-20849AD8D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8"/>
          <a:stretch/>
        </p:blipFill>
        <p:spPr bwMode="auto">
          <a:xfrm>
            <a:off x="4658099" y="484199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안무 분석 | DS2.ai">
            <a:extLst>
              <a:ext uri="{FF2B5EF4-FFF2-40B4-BE49-F238E27FC236}">
                <a16:creationId xmlns:a16="http://schemas.microsoft.com/office/drawing/2014/main" id="{0819B3A4-2C7A-08B6-A98A-99F5BAEAE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8"/>
          <a:stretch/>
        </p:blipFill>
        <p:spPr bwMode="auto">
          <a:xfrm>
            <a:off x="4810499" y="499439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안무 분석 | DS2.ai">
            <a:extLst>
              <a:ext uri="{FF2B5EF4-FFF2-40B4-BE49-F238E27FC236}">
                <a16:creationId xmlns:a16="http://schemas.microsoft.com/office/drawing/2014/main" id="{49F91A1B-9B12-0A3C-82D7-6866EDF39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8"/>
          <a:stretch/>
        </p:blipFill>
        <p:spPr bwMode="auto">
          <a:xfrm>
            <a:off x="4962899" y="514679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안무 분석 | DS2.ai">
            <a:extLst>
              <a:ext uri="{FF2B5EF4-FFF2-40B4-BE49-F238E27FC236}">
                <a16:creationId xmlns:a16="http://schemas.microsoft.com/office/drawing/2014/main" id="{8E015AA3-C5D1-BE49-27EC-13F0C7884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8"/>
          <a:stretch/>
        </p:blipFill>
        <p:spPr bwMode="auto">
          <a:xfrm>
            <a:off x="5115299" y="5299198"/>
            <a:ext cx="1177131" cy="10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7BAE523-D69B-106E-5612-9068FB1A489C}"/>
              </a:ext>
            </a:extLst>
          </p:cNvPr>
          <p:cNvSpPr txBox="1"/>
          <p:nvPr/>
        </p:nvSpPr>
        <p:spPr>
          <a:xfrm>
            <a:off x="3534950" y="4988946"/>
            <a:ext cx="6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741AAA4-A041-5EBB-F43F-C334B7FE7CA2}"/>
              </a:ext>
            </a:extLst>
          </p:cNvPr>
          <p:cNvCxnSpPr>
            <a:cxnSpLocks/>
          </p:cNvCxnSpPr>
          <p:nvPr/>
        </p:nvCxnSpPr>
        <p:spPr>
          <a:xfrm flipV="1">
            <a:off x="3461836" y="5663078"/>
            <a:ext cx="1501063" cy="1583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CCBFD41-DAE3-67DE-F542-E7ED6AD1078D}"/>
              </a:ext>
            </a:extLst>
          </p:cNvPr>
          <p:cNvGrpSpPr/>
          <p:nvPr/>
        </p:nvGrpSpPr>
        <p:grpSpPr>
          <a:xfrm>
            <a:off x="3461836" y="4901078"/>
            <a:ext cx="1653463" cy="920395"/>
            <a:chOff x="3461836" y="4901078"/>
            <a:chExt cx="1653463" cy="920395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A5D32EF-659D-3209-A1E7-C74828C4E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1836" y="4901078"/>
              <a:ext cx="739063" cy="92039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47F7CB4-450D-6435-FB11-E33BD07DB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1836" y="5053478"/>
              <a:ext cx="891463" cy="76799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49C9135-9B87-5B13-18FC-58322D1A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1836" y="5205878"/>
              <a:ext cx="1043863" cy="61559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6F186BA-790C-C5B2-D998-D8AF25297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1836" y="5358278"/>
              <a:ext cx="1196263" cy="46319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1717E1C-FBAC-D02A-BEA9-66A13C231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1836" y="5510678"/>
              <a:ext cx="1348663" cy="31079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E51B13F-D290-7EB5-F675-842C6A14F8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1836" y="5815478"/>
              <a:ext cx="1653463" cy="599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E8286A5-7A2B-4959-B137-B99364D0CEBF}"/>
              </a:ext>
            </a:extLst>
          </p:cNvPr>
          <p:cNvSpPr txBox="1"/>
          <p:nvPr/>
        </p:nvSpPr>
        <p:spPr>
          <a:xfrm>
            <a:off x="2309164" y="6407597"/>
            <a:ext cx="115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Video A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CE1E1A-9F48-AB33-4A8A-B36F9EA37A77}"/>
              </a:ext>
            </a:extLst>
          </p:cNvPr>
          <p:cNvSpPr txBox="1"/>
          <p:nvPr/>
        </p:nvSpPr>
        <p:spPr>
          <a:xfrm>
            <a:off x="5226003" y="6363157"/>
            <a:ext cx="115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Video B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1CAC51-7CA7-E348-453E-8501919D70E0}"/>
              </a:ext>
            </a:extLst>
          </p:cNvPr>
          <p:cNvSpPr txBox="1"/>
          <p:nvPr/>
        </p:nvSpPr>
        <p:spPr>
          <a:xfrm>
            <a:off x="6968205" y="1310383"/>
            <a:ext cx="115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Video A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E91306-46D6-7E9C-11A2-5CD94D9F5B88}"/>
              </a:ext>
            </a:extLst>
          </p:cNvPr>
          <p:cNvSpPr txBox="1"/>
          <p:nvPr/>
        </p:nvSpPr>
        <p:spPr>
          <a:xfrm>
            <a:off x="8262141" y="1371033"/>
            <a:ext cx="115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Video B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D41EBE-BF85-E6CA-BDD1-7DC5622339A9}"/>
              </a:ext>
            </a:extLst>
          </p:cNvPr>
          <p:cNvSpPr txBox="1"/>
          <p:nvPr/>
        </p:nvSpPr>
        <p:spPr>
          <a:xfrm>
            <a:off x="10805972" y="4668167"/>
            <a:ext cx="115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BD7EE6-125E-46D4-7A4B-7AC9D885B9FD}"/>
              </a:ext>
            </a:extLst>
          </p:cNvPr>
          <p:cNvSpPr txBox="1"/>
          <p:nvPr/>
        </p:nvSpPr>
        <p:spPr>
          <a:xfrm>
            <a:off x="6862086" y="5169146"/>
            <a:ext cx="416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두 영상의 길이가 달라도 비교 가능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춤의 시작 시간이 달라도 비교 가능</a:t>
            </a:r>
            <a:endParaRPr lang="en-US" altLang="ko-K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9EC616-DA73-7442-4569-AEAD14A7FA63}"/>
              </a:ext>
            </a:extLst>
          </p:cNvPr>
          <p:cNvSpPr txBox="1"/>
          <p:nvPr/>
        </p:nvSpPr>
        <p:spPr>
          <a:xfrm>
            <a:off x="480854" y="980656"/>
            <a:ext cx="610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데이터의 유사성 비교</a:t>
            </a:r>
            <a:endParaRPr lang="en-US" altLang="ko-KR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43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32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55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Progress</a:t>
            </a:r>
            <a:endParaRPr lang="ko-KR" altLang="en-US" sz="3600" spc="-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1C9789AA-D1F5-D3FA-ECCA-823A1383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2"/>
          <a:stretch/>
        </p:blipFill>
        <p:spPr>
          <a:xfrm>
            <a:off x="418346" y="2334229"/>
            <a:ext cx="4872111" cy="32661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F515A3-408F-4E5D-D0C9-D2AA52C402CD}"/>
              </a:ext>
            </a:extLst>
          </p:cNvPr>
          <p:cNvSpPr txBox="1"/>
          <p:nvPr/>
        </p:nvSpPr>
        <p:spPr>
          <a:xfrm>
            <a:off x="509993" y="1091371"/>
            <a:ext cx="1138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춤의 유사도 판별에 필요 없는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landmark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제거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–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얼굴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 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landmark   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14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landmark)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Landmark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데이터를 통해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vector data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추출 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vector)</a:t>
            </a:r>
            <a:endParaRPr lang="en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3" name="Picture 5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5CDEDFF-69DC-2E8A-7D6E-FF8C2DEEA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06" r="-2" b="6970"/>
          <a:stretch/>
        </p:blipFill>
        <p:spPr>
          <a:xfrm>
            <a:off x="5794131" y="2084500"/>
            <a:ext cx="5244637" cy="35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8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55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Progress</a:t>
            </a:r>
            <a:endParaRPr lang="ko-KR" altLang="en-US" sz="3600" spc="-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ECD3160-AE5D-779D-3EEB-CD12DA7BF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9" r="7912"/>
          <a:stretch/>
        </p:blipFill>
        <p:spPr>
          <a:xfrm>
            <a:off x="239764" y="1681420"/>
            <a:ext cx="5306230" cy="3495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B49E97-8C97-1B4B-E865-863C7E6C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62" y="1646619"/>
            <a:ext cx="5364284" cy="356476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B58D09-A6A4-97F2-CCFD-95673BB03B03}"/>
              </a:ext>
            </a:extLst>
          </p:cNvPr>
          <p:cNvCxnSpPr/>
          <p:nvPr/>
        </p:nvCxnSpPr>
        <p:spPr>
          <a:xfrm>
            <a:off x="5741377" y="3429000"/>
            <a:ext cx="52656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2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55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Progress</a:t>
            </a:r>
            <a:endParaRPr lang="ko-KR" altLang="en-US" sz="3600" spc="-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F515A3-408F-4E5D-D0C9-D2AA52C402CD}"/>
              </a:ext>
            </a:extLst>
          </p:cNvPr>
          <p:cNvSpPr txBox="1"/>
          <p:nvPr/>
        </p:nvSpPr>
        <p:spPr>
          <a:xfrm>
            <a:off x="558800" y="1152955"/>
            <a:ext cx="1138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영상의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vector data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사이 각도 차의 합을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DTW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distance function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사용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3" name="Straight Arrow Connector 4">
            <a:extLst>
              <a:ext uri="{FF2B5EF4-FFF2-40B4-BE49-F238E27FC236}">
                <a16:creationId xmlns:a16="http://schemas.microsoft.com/office/drawing/2014/main" id="{63F7C772-2AF8-EB4A-BA46-8BA2EDDBAC34}"/>
              </a:ext>
            </a:extLst>
          </p:cNvPr>
          <p:cNvCxnSpPr>
            <a:cxnSpLocks/>
          </p:cNvCxnSpPr>
          <p:nvPr/>
        </p:nvCxnSpPr>
        <p:spPr>
          <a:xfrm>
            <a:off x="6738531" y="3056424"/>
            <a:ext cx="1779961" cy="57744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DB8693E2-3FD0-5E8A-9F11-190804F22D36}"/>
              </a:ext>
            </a:extLst>
          </p:cNvPr>
          <p:cNvCxnSpPr>
            <a:cxnSpLocks/>
          </p:cNvCxnSpPr>
          <p:nvPr/>
        </p:nvCxnSpPr>
        <p:spPr>
          <a:xfrm>
            <a:off x="6738698" y="3056424"/>
            <a:ext cx="1012834" cy="1717588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8AE278-177E-DCC7-C835-B1C87A040BD5}"/>
              </a:ext>
            </a:extLst>
          </p:cNvPr>
          <p:cNvSpPr txBox="1"/>
          <p:nvPr/>
        </p:nvSpPr>
        <p:spPr>
          <a:xfrm>
            <a:off x="6368969" y="2333733"/>
            <a:ext cx="394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20</a:t>
            </a:r>
            <a:r>
              <a:rPr lang="ko-KR" altLang="en-US" dirty="0"/>
              <a:t>의 </a:t>
            </a:r>
            <a:r>
              <a:rPr lang="en-US" altLang="ko-KR" dirty="0"/>
              <a:t>vector 8</a:t>
            </a:r>
            <a:r>
              <a:rPr lang="ko-KR" altLang="en-US" dirty="0"/>
              <a:t>의 각도 비교</a:t>
            </a:r>
            <a:endParaRPr lang="en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FB76E88-E7D6-A647-6B99-977AAFD56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6" y="2329237"/>
            <a:ext cx="2467376" cy="30727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E5C6DBC-50D4-1E0B-5964-5632CF0B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47" y="2329237"/>
            <a:ext cx="2227437" cy="31752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5806FE-E50B-3BFC-005E-7F6E8C7016D7}"/>
              </a:ext>
            </a:extLst>
          </p:cNvPr>
          <p:cNvSpPr txBox="1"/>
          <p:nvPr/>
        </p:nvSpPr>
        <p:spPr>
          <a:xfrm>
            <a:off x="532743" y="5532179"/>
            <a:ext cx="3048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video1 </a:t>
            </a:r>
            <a:r>
              <a:rPr lang="ko-KR" altLang="en-US" dirty="0"/>
              <a:t>의 </a:t>
            </a:r>
            <a:r>
              <a:rPr lang="en-US" altLang="ko-KR" dirty="0"/>
              <a:t>20</a:t>
            </a:r>
            <a:r>
              <a:rPr lang="ko-KR" altLang="en-US" dirty="0"/>
              <a:t>번째</a:t>
            </a:r>
            <a:r>
              <a:rPr lang="en-US" altLang="ko-KR" dirty="0"/>
              <a:t> frame</a:t>
            </a:r>
          </a:p>
          <a:p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E34169-3291-7B7A-0B14-1F104254AFFD}"/>
              </a:ext>
            </a:extLst>
          </p:cNvPr>
          <p:cNvSpPr txBox="1"/>
          <p:nvPr/>
        </p:nvSpPr>
        <p:spPr>
          <a:xfrm>
            <a:off x="3526826" y="5546905"/>
            <a:ext cx="304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video2 </a:t>
            </a:r>
            <a:r>
              <a:rPr lang="ko-KR" altLang="en-US" dirty="0"/>
              <a:t>의 </a:t>
            </a:r>
            <a:r>
              <a:rPr lang="en-US" altLang="ko-KR" dirty="0"/>
              <a:t>25</a:t>
            </a:r>
            <a:r>
              <a:rPr lang="ko-KR" altLang="en-US" dirty="0"/>
              <a:t>번째</a:t>
            </a:r>
            <a:r>
              <a:rPr lang="en-US" altLang="ko-KR" dirty="0"/>
              <a:t> frame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C636692-BF02-2965-1583-630B7D238521}"/>
              </a:ext>
            </a:extLst>
          </p:cNvPr>
          <p:cNvSpPr/>
          <p:nvPr/>
        </p:nvSpPr>
        <p:spPr>
          <a:xfrm rot="583695">
            <a:off x="1840712" y="3066409"/>
            <a:ext cx="610589" cy="39565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209AD21-FA01-B31A-34B8-41F09292FA15}"/>
              </a:ext>
            </a:extLst>
          </p:cNvPr>
          <p:cNvSpPr/>
          <p:nvPr/>
        </p:nvSpPr>
        <p:spPr>
          <a:xfrm rot="3986130">
            <a:off x="4745847" y="3240256"/>
            <a:ext cx="610589" cy="39565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8733CCF1-78FC-8B70-9134-0D8B5B1A81E7}"/>
              </a:ext>
            </a:extLst>
          </p:cNvPr>
          <p:cNvSpPr/>
          <p:nvPr/>
        </p:nvSpPr>
        <p:spPr>
          <a:xfrm rot="4244478">
            <a:off x="6700642" y="2991218"/>
            <a:ext cx="450002" cy="688855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2F2E42-78A7-CF23-6FFC-7FC342D1E4D3}"/>
                  </a:ext>
                </a:extLst>
              </p:cNvPr>
              <p:cNvSpPr txBox="1"/>
              <p:nvPr/>
            </p:nvSpPr>
            <p:spPr>
              <a:xfrm>
                <a:off x="7230272" y="3403666"/>
                <a:ext cx="2765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2F2E42-78A7-CF23-6FFC-7FC342D1E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272" y="3403666"/>
                <a:ext cx="27655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BF5A5B-9770-FC0C-DE3D-50DCDB7728CF}"/>
                  </a:ext>
                </a:extLst>
              </p:cNvPr>
              <p:cNvSpPr txBox="1"/>
              <p:nvPr/>
            </p:nvSpPr>
            <p:spPr>
              <a:xfrm>
                <a:off x="1563205" y="2750251"/>
                <a:ext cx="1652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BF5A5B-9770-FC0C-DE3D-50DCDB77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205" y="2750251"/>
                <a:ext cx="16529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7AACD3-EE7A-7CF1-33AB-DDBADBA9C334}"/>
                  </a:ext>
                </a:extLst>
              </p:cNvPr>
              <p:cNvSpPr txBox="1"/>
              <p:nvPr/>
            </p:nvSpPr>
            <p:spPr>
              <a:xfrm>
                <a:off x="4517741" y="2966314"/>
                <a:ext cx="1652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7AACD3-EE7A-7CF1-33AB-DDBADBA9C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41" y="2966314"/>
                <a:ext cx="1652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367737-4F85-6D74-D03D-BBF54953FA6A}"/>
                  </a:ext>
                </a:extLst>
              </p:cNvPr>
              <p:cNvSpPr txBox="1"/>
              <p:nvPr/>
            </p:nvSpPr>
            <p:spPr>
              <a:xfrm>
                <a:off x="6403795" y="4169469"/>
                <a:ext cx="1652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367737-4F85-6D74-D03D-BBF54953F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95" y="4169469"/>
                <a:ext cx="16529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78C9D6-B9FF-378B-8319-ECDF35B67F39}"/>
                  </a:ext>
                </a:extLst>
              </p:cNvPr>
              <p:cNvSpPr txBox="1"/>
              <p:nvPr/>
            </p:nvSpPr>
            <p:spPr>
              <a:xfrm>
                <a:off x="7010967" y="3028636"/>
                <a:ext cx="1652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78C9D6-B9FF-378B-8319-ECDF35B67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967" y="3028636"/>
                <a:ext cx="16529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D3C7D0-E98A-FA7C-2B3F-96F287BE6627}"/>
                  </a:ext>
                </a:extLst>
              </p:cNvPr>
              <p:cNvSpPr txBox="1"/>
              <p:nvPr/>
            </p:nvSpPr>
            <p:spPr>
              <a:xfrm>
                <a:off x="9468622" y="4816704"/>
                <a:ext cx="1992661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𝐷𝑖𝑠𝑡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D3C7D0-E98A-FA7C-2B3F-96F287BE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622" y="4816704"/>
                <a:ext cx="1992661" cy="7788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코사인 유사도 - 위키백과, 우리 모두의 백과사전">
            <a:extLst>
              <a:ext uri="{FF2B5EF4-FFF2-40B4-BE49-F238E27FC236}">
                <a16:creationId xmlns:a16="http://schemas.microsoft.com/office/drawing/2014/main" id="{90884E90-978C-D20F-B0F0-31E5CF5A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563" y="3511925"/>
            <a:ext cx="2938833" cy="70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55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07927"/>
            <a:ext cx="399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Progress</a:t>
            </a:r>
            <a:endParaRPr lang="ko-KR" altLang="en-US" sz="3600" spc="-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F515A3-408F-4E5D-D0C9-D2AA52C402CD}"/>
              </a:ext>
            </a:extLst>
          </p:cNvPr>
          <p:cNvSpPr txBox="1"/>
          <p:nvPr/>
        </p:nvSpPr>
        <p:spPr>
          <a:xfrm>
            <a:off x="558800" y="1152955"/>
            <a:ext cx="113816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ko-KR" altLang="en-US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앞서 구한 </a:t>
            </a:r>
            <a:r>
              <a:rPr lang="en-US" altLang="ko-KR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vector data</a:t>
            </a:r>
            <a:r>
              <a:rPr lang="ko-KR" altLang="en-US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distance function</a:t>
            </a:r>
            <a:r>
              <a:rPr lang="ko-KR" altLang="en-US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이용해 </a:t>
            </a:r>
            <a:r>
              <a:rPr lang="en-US" altLang="ko-KR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DTW</a:t>
            </a:r>
            <a:r>
              <a:rPr lang="ko-KR" altLang="en-US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유사도 측정</a:t>
            </a:r>
            <a:endParaRPr lang="en-US" altLang="ko-KR" sz="2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sample1.mp4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기준으로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2, 3, 4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similarity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측정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" name="sample1">
            <a:hlinkClick r:id="" action="ppaction://media"/>
            <a:extLst>
              <a:ext uri="{FF2B5EF4-FFF2-40B4-BE49-F238E27FC236}">
                <a16:creationId xmlns:a16="http://schemas.microsoft.com/office/drawing/2014/main" id="{C2E4C093-0BA4-454E-752A-C2457C0B71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060" y="2433546"/>
            <a:ext cx="2772707" cy="1559648"/>
          </a:xfrm>
          <a:prstGeom prst="rect">
            <a:avLst/>
          </a:prstGeom>
        </p:spPr>
      </p:pic>
      <p:pic>
        <p:nvPicPr>
          <p:cNvPr id="11" name="sample2">
            <a:hlinkClick r:id="" action="ppaction://media"/>
            <a:extLst>
              <a:ext uri="{FF2B5EF4-FFF2-40B4-BE49-F238E27FC236}">
                <a16:creationId xmlns:a16="http://schemas.microsoft.com/office/drawing/2014/main" id="{67C06E13-D033-AE27-A652-02C01F07AF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08978" y="2130173"/>
            <a:ext cx="1637265" cy="2910693"/>
          </a:xfrm>
          <a:prstGeom prst="rect">
            <a:avLst/>
          </a:prstGeom>
        </p:spPr>
      </p:pic>
      <p:pic>
        <p:nvPicPr>
          <p:cNvPr id="14" name="sample3">
            <a:hlinkClick r:id="" action="ppaction://media"/>
            <a:extLst>
              <a:ext uri="{FF2B5EF4-FFF2-40B4-BE49-F238E27FC236}">
                <a16:creationId xmlns:a16="http://schemas.microsoft.com/office/drawing/2014/main" id="{5C86FD8B-EDF0-B95C-FC73-37818EA734F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78977" y="2118043"/>
            <a:ext cx="1744500" cy="3093377"/>
          </a:xfrm>
          <a:prstGeom prst="rect">
            <a:avLst/>
          </a:prstGeom>
        </p:spPr>
      </p:pic>
      <p:pic>
        <p:nvPicPr>
          <p:cNvPr id="15" name="sample4">
            <a:hlinkClick r:id="" action="ppaction://media"/>
            <a:extLst>
              <a:ext uri="{FF2B5EF4-FFF2-40B4-BE49-F238E27FC236}">
                <a16:creationId xmlns:a16="http://schemas.microsoft.com/office/drawing/2014/main" id="{8F6BFC4E-F88A-3EE3-109B-1790359714A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63055" y="2485774"/>
            <a:ext cx="3589450" cy="20190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6C76FD-C1F1-511C-49D0-97BFC13A4AA3}"/>
              </a:ext>
            </a:extLst>
          </p:cNvPr>
          <p:cNvSpPr txBox="1"/>
          <p:nvPr/>
        </p:nvSpPr>
        <p:spPr>
          <a:xfrm>
            <a:off x="506303" y="4250151"/>
            <a:ext cx="233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Sample1.mp4</a:t>
            </a:r>
            <a:r>
              <a:rPr lang="ko-KR" altLang="en-US" dirty="0"/>
              <a:t> </a:t>
            </a:r>
            <a:r>
              <a:rPr lang="en-US" altLang="ko-KR" dirty="0"/>
              <a:t>(5 sec)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FA57DE-2670-0E43-396B-835089C6C4E7}"/>
              </a:ext>
            </a:extLst>
          </p:cNvPr>
          <p:cNvSpPr txBox="1"/>
          <p:nvPr/>
        </p:nvSpPr>
        <p:spPr>
          <a:xfrm>
            <a:off x="3105297" y="5125101"/>
            <a:ext cx="264802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배달의민족 한나체 Air" panose="020B0600000101010101" pitchFamily="50" charset="-127"/>
              </a:rPr>
              <a:t>Sample2.mp4</a:t>
            </a:r>
            <a:r>
              <a:rPr lang="ko-KR" altLang="en-US" dirty="0"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ea typeface="배달의민족 한나체 Air" panose="020B0600000101010101" pitchFamily="50" charset="-127"/>
              </a:rPr>
              <a:t>(19 sec)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sample1</a:t>
            </a:r>
            <a:r>
              <a:rPr lang="ko-KR" altLang="en-US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춤과 관련성 </a:t>
            </a:r>
            <a:r>
              <a:rPr lang="en-US" altLang="ko-KR" sz="1500" dirty="0"/>
              <a:t>X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16C5E-F033-6088-0117-F60721BEEED9}"/>
              </a:ext>
            </a:extLst>
          </p:cNvPr>
          <p:cNvSpPr txBox="1"/>
          <p:nvPr/>
        </p:nvSpPr>
        <p:spPr>
          <a:xfrm>
            <a:off x="5777783" y="5328281"/>
            <a:ext cx="30188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배달의민족 한나체 Air" panose="020B0600000101010101" pitchFamily="50" charset="-127"/>
              </a:rPr>
              <a:t>Sample3.mp4</a:t>
            </a:r>
            <a:r>
              <a:rPr lang="ko-KR" altLang="en-US" dirty="0"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ea typeface="배달의민족 한나체 Air" panose="020B0600000101010101" pitchFamily="50" charset="-127"/>
              </a:rPr>
              <a:t>(11 sec)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다른 춤이긴 하나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팔을 많이 회전시킨다는 점이 유사함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624040-516B-7357-499E-76EA34DF7FFE}"/>
              </a:ext>
            </a:extLst>
          </p:cNvPr>
          <p:cNvSpPr txBox="1"/>
          <p:nvPr/>
        </p:nvSpPr>
        <p:spPr>
          <a:xfrm>
            <a:off x="8994398" y="4582829"/>
            <a:ext cx="264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ea typeface="배달의민족 한나체 Air" panose="020B0600000101010101" pitchFamily="50" charset="-127"/>
              </a:rPr>
              <a:t>Sample4.mp4</a:t>
            </a:r>
            <a:r>
              <a:rPr lang="ko-KR" altLang="en-US" sz="1600" dirty="0"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ea typeface="배달의민족 한나체 Air" panose="020B0600000101010101" pitchFamily="50" charset="-127"/>
              </a:rPr>
              <a:t>(5 sec)</a:t>
            </a:r>
          </a:p>
          <a:p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같은 안무를 다른 사람이 춤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97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757</Words>
  <Application>Microsoft Office PowerPoint</Application>
  <PresentationFormat>와이드스크린</PresentationFormat>
  <Paragraphs>157</Paragraphs>
  <Slides>15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noto</vt:lpstr>
      <vt:lpstr>Pretendard</vt:lpstr>
      <vt:lpstr>Pretendard ExtraBold</vt:lpstr>
      <vt:lpstr>배달의민족 한나체 Air</vt:lpstr>
      <vt:lpstr>Arial</vt:lpstr>
      <vt:lpstr>Cambria Math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차은성(컴퓨터공학과)</cp:lastModifiedBy>
  <cp:revision>28</cp:revision>
  <dcterms:created xsi:type="dcterms:W3CDTF">2022-08-02T00:37:12Z</dcterms:created>
  <dcterms:modified xsi:type="dcterms:W3CDTF">2023-05-24T21:45:37Z</dcterms:modified>
</cp:coreProperties>
</file>